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8.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9.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10.xml" ContentType="application/vnd.openxmlformats-officedocument.theme+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theme/theme11.xml" ContentType="application/vnd.openxmlformats-officedocument.theme+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4"/>
    <p:sldMasterId id="2147483650" r:id="rId5"/>
    <p:sldMasterId id="2147483652" r:id="rId6"/>
    <p:sldMasterId id="2147483654" r:id="rId7"/>
    <p:sldMasterId id="2147483656" r:id="rId8"/>
    <p:sldMasterId id="2147483658" r:id="rId9"/>
    <p:sldMasterId id="2147483659" r:id="rId10"/>
    <p:sldMasterId id="2147483660" r:id="rId11"/>
    <p:sldMasterId id="2147484137" r:id="rId12"/>
    <p:sldMasterId id="2147484617" r:id="rId13"/>
    <p:sldMasterId id="2147484629" r:id="rId14"/>
    <p:sldMasterId id="2147484950" r:id="rId15"/>
  </p:sldMasterIdLst>
  <p:notesMasterIdLst>
    <p:notesMasterId r:id="rId31"/>
  </p:notesMasterIdLst>
  <p:handoutMasterIdLst>
    <p:handoutMasterId r:id="rId32"/>
  </p:handoutMasterIdLst>
  <p:sldIdLst>
    <p:sldId id="259" r:id="rId16"/>
    <p:sldId id="588" r:id="rId17"/>
    <p:sldId id="590" r:id="rId18"/>
    <p:sldId id="589" r:id="rId19"/>
    <p:sldId id="591" r:id="rId20"/>
    <p:sldId id="604" r:id="rId21"/>
    <p:sldId id="594" r:id="rId22"/>
    <p:sldId id="593" r:id="rId23"/>
    <p:sldId id="600" r:id="rId24"/>
    <p:sldId id="601" r:id="rId25"/>
    <p:sldId id="619" r:id="rId26"/>
    <p:sldId id="621" r:id="rId27"/>
    <p:sldId id="617" r:id="rId28"/>
    <p:sldId id="618" r:id="rId29"/>
    <p:sldId id="612" r:id="rId30"/>
  </p:sldIdLst>
  <p:sldSz cx="9144000" cy="6858000" type="screen4x3"/>
  <p:notesSz cx="6745288" cy="9882188"/>
  <p:defaultTextStyle>
    <a:defPPr>
      <a:defRPr lang="de-DE"/>
    </a:defPPr>
    <a:lvl1pPr algn="l" rtl="0" fontAlgn="base">
      <a:spcBef>
        <a:spcPct val="0"/>
      </a:spcBef>
      <a:spcAft>
        <a:spcPct val="0"/>
      </a:spcAft>
      <a:defRPr sz="1300" kern="1200">
        <a:solidFill>
          <a:schemeClr val="tx1"/>
        </a:solidFill>
        <a:latin typeface="Verdana" pitchFamily="34" charset="0"/>
        <a:ea typeface="+mn-ea"/>
        <a:cs typeface="Arial" charset="0"/>
      </a:defRPr>
    </a:lvl1pPr>
    <a:lvl2pPr marL="457200" algn="l" rtl="0" fontAlgn="base">
      <a:spcBef>
        <a:spcPct val="0"/>
      </a:spcBef>
      <a:spcAft>
        <a:spcPct val="0"/>
      </a:spcAft>
      <a:defRPr sz="1300" kern="1200">
        <a:solidFill>
          <a:schemeClr val="tx1"/>
        </a:solidFill>
        <a:latin typeface="Verdana" pitchFamily="34" charset="0"/>
        <a:ea typeface="+mn-ea"/>
        <a:cs typeface="Arial" charset="0"/>
      </a:defRPr>
    </a:lvl2pPr>
    <a:lvl3pPr marL="914400" algn="l" rtl="0" fontAlgn="base">
      <a:spcBef>
        <a:spcPct val="0"/>
      </a:spcBef>
      <a:spcAft>
        <a:spcPct val="0"/>
      </a:spcAft>
      <a:defRPr sz="1300" kern="1200">
        <a:solidFill>
          <a:schemeClr val="tx1"/>
        </a:solidFill>
        <a:latin typeface="Verdana" pitchFamily="34" charset="0"/>
        <a:ea typeface="+mn-ea"/>
        <a:cs typeface="Arial" charset="0"/>
      </a:defRPr>
    </a:lvl3pPr>
    <a:lvl4pPr marL="1371600" algn="l" rtl="0" fontAlgn="base">
      <a:spcBef>
        <a:spcPct val="0"/>
      </a:spcBef>
      <a:spcAft>
        <a:spcPct val="0"/>
      </a:spcAft>
      <a:defRPr sz="1300" kern="1200">
        <a:solidFill>
          <a:schemeClr val="tx1"/>
        </a:solidFill>
        <a:latin typeface="Verdana" pitchFamily="34" charset="0"/>
        <a:ea typeface="+mn-ea"/>
        <a:cs typeface="Arial" charset="0"/>
      </a:defRPr>
    </a:lvl4pPr>
    <a:lvl5pPr marL="1828800" algn="l" rtl="0" fontAlgn="base">
      <a:spcBef>
        <a:spcPct val="0"/>
      </a:spcBef>
      <a:spcAft>
        <a:spcPct val="0"/>
      </a:spcAft>
      <a:defRPr sz="1300" kern="1200">
        <a:solidFill>
          <a:schemeClr val="tx1"/>
        </a:solidFill>
        <a:latin typeface="Verdana" pitchFamily="34" charset="0"/>
        <a:ea typeface="+mn-ea"/>
        <a:cs typeface="Arial" charset="0"/>
      </a:defRPr>
    </a:lvl5pPr>
    <a:lvl6pPr marL="2286000" algn="l" defTabSz="914400" rtl="0" eaLnBrk="1" latinLnBrk="0" hangingPunct="1">
      <a:defRPr sz="1300" kern="1200">
        <a:solidFill>
          <a:schemeClr val="tx1"/>
        </a:solidFill>
        <a:latin typeface="Verdana" pitchFamily="34" charset="0"/>
        <a:ea typeface="+mn-ea"/>
        <a:cs typeface="Arial" charset="0"/>
      </a:defRPr>
    </a:lvl6pPr>
    <a:lvl7pPr marL="2743200" algn="l" defTabSz="914400" rtl="0" eaLnBrk="1" latinLnBrk="0" hangingPunct="1">
      <a:defRPr sz="1300" kern="1200">
        <a:solidFill>
          <a:schemeClr val="tx1"/>
        </a:solidFill>
        <a:latin typeface="Verdana" pitchFamily="34" charset="0"/>
        <a:ea typeface="+mn-ea"/>
        <a:cs typeface="Arial" charset="0"/>
      </a:defRPr>
    </a:lvl7pPr>
    <a:lvl8pPr marL="3200400" algn="l" defTabSz="914400" rtl="0" eaLnBrk="1" latinLnBrk="0" hangingPunct="1">
      <a:defRPr sz="1300" kern="1200">
        <a:solidFill>
          <a:schemeClr val="tx1"/>
        </a:solidFill>
        <a:latin typeface="Verdana" pitchFamily="34" charset="0"/>
        <a:ea typeface="+mn-ea"/>
        <a:cs typeface="Arial" charset="0"/>
      </a:defRPr>
    </a:lvl8pPr>
    <a:lvl9pPr marL="3657600" algn="l" defTabSz="914400" rtl="0" eaLnBrk="1" latinLnBrk="0" hangingPunct="1">
      <a:defRPr sz="1300" kern="1200">
        <a:solidFill>
          <a:schemeClr val="tx1"/>
        </a:solidFill>
        <a:latin typeface="Verdana" pitchFamily="34" charset="0"/>
        <a:ea typeface="+mn-ea"/>
        <a:cs typeface="Arial" charset="0"/>
      </a:defRPr>
    </a:lvl9pPr>
  </p:defaultTextStyle>
  <p:extLst>
    <p:ext uri="{EFAFB233-063F-42B5-8137-9DF3F51BA10A}">
      <p15:sldGuideLst xmlns="" xmlns:p15="http://schemas.microsoft.com/office/powerpoint/2012/main">
        <p15:guide id="1" orient="horz" pos="527">
          <p15:clr>
            <a:srgbClr val="A4A3A4"/>
          </p15:clr>
        </p15:guide>
        <p15:guide id="2" orient="horz" pos="754">
          <p15:clr>
            <a:srgbClr val="A4A3A4"/>
          </p15:clr>
        </p15:guide>
        <p15:guide id="3" pos="5602">
          <p15:clr>
            <a:srgbClr val="A4A3A4"/>
          </p15:clr>
        </p15:guide>
        <p15:guide id="4" pos="204">
          <p15:clr>
            <a:srgbClr val="A4A3A4"/>
          </p15:clr>
        </p15:guide>
      </p15:sldGuideLst>
    </p:ext>
    <p:ext uri="{2D200454-40CA-4A62-9FC3-DE9A4176ACB9}">
      <p15:notesGuideLst xmlns="" xmlns:p15="http://schemas.microsoft.com/office/powerpoint/2012/main">
        <p15:guide id="1" orient="horz" pos="3112" userDrawn="1">
          <p15:clr>
            <a:srgbClr val="A4A3A4"/>
          </p15:clr>
        </p15:guide>
        <p15:guide id="2" pos="2125"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orinna Klessmann" initials="CK" lastIdx="1" clrIdx="0"/>
  <p:cmAuthor id="1" name="Robert Brückmann" initials="RB" lastIdx="2"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9A6"/>
    <a:srgbClr val="77BC5E"/>
    <a:srgbClr val="FF3300"/>
    <a:srgbClr val="003366"/>
    <a:srgbClr val="99B0DB"/>
    <a:srgbClr val="E8E8E8"/>
    <a:srgbClr val="8B8D8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5030" autoAdjust="0"/>
    <p:restoredTop sz="88684" autoAdjust="0"/>
  </p:normalViewPr>
  <p:slideViewPr>
    <p:cSldViewPr>
      <p:cViewPr varScale="1">
        <p:scale>
          <a:sx n="66" d="100"/>
          <a:sy n="66" d="100"/>
        </p:scale>
        <p:origin x="-968" y="-112"/>
      </p:cViewPr>
      <p:guideLst>
        <p:guide orient="horz" pos="527"/>
        <p:guide orient="horz" pos="754"/>
        <p:guide pos="5602"/>
        <p:guide pos="204"/>
      </p:guideLst>
    </p:cSldViewPr>
  </p:slideViewPr>
  <p:notesTextViewPr>
    <p:cViewPr>
      <p:scale>
        <a:sx n="3" d="2"/>
        <a:sy n="3" d="2"/>
      </p:scale>
      <p:origin x="0" y="0"/>
    </p:cViewPr>
  </p:notesTextViewPr>
  <p:sorterViewPr>
    <p:cViewPr>
      <p:scale>
        <a:sx n="75" d="100"/>
        <a:sy n="75" d="100"/>
      </p:scale>
      <p:origin x="0" y="4074"/>
    </p:cViewPr>
  </p:sorterViewPr>
  <p:notesViewPr>
    <p:cSldViewPr>
      <p:cViewPr varScale="1">
        <p:scale>
          <a:sx n="71" d="100"/>
          <a:sy n="71" d="100"/>
        </p:scale>
        <p:origin x="-2172" y="-108"/>
      </p:cViewPr>
      <p:guideLst>
        <p:guide orient="horz" pos="3112"/>
        <p:guide pos="2125"/>
      </p:guideLst>
    </p:cSldViewPr>
  </p:notes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5.xml"/><Relationship Id="rId21" Type="http://schemas.openxmlformats.org/officeDocument/2006/relationships/slide" Target="slides/slide6.xml"/><Relationship Id="rId22" Type="http://schemas.openxmlformats.org/officeDocument/2006/relationships/slide" Target="slides/slide7.xml"/><Relationship Id="rId23" Type="http://schemas.openxmlformats.org/officeDocument/2006/relationships/slide" Target="slides/slide8.xml"/><Relationship Id="rId24" Type="http://schemas.openxmlformats.org/officeDocument/2006/relationships/slide" Target="slides/slide9.xml"/><Relationship Id="rId25" Type="http://schemas.openxmlformats.org/officeDocument/2006/relationships/slide" Target="slides/slide10.xml"/><Relationship Id="rId26" Type="http://schemas.openxmlformats.org/officeDocument/2006/relationships/slide" Target="slides/slide11.xml"/><Relationship Id="rId27" Type="http://schemas.openxmlformats.org/officeDocument/2006/relationships/slide" Target="slides/slide12.xml"/><Relationship Id="rId28" Type="http://schemas.openxmlformats.org/officeDocument/2006/relationships/slide" Target="slides/slide13.xml"/><Relationship Id="rId29" Type="http://schemas.openxmlformats.org/officeDocument/2006/relationships/slide" Target="slides/slide14.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Master" Target="slideMasters/slideMaster2.xml"/><Relationship Id="rId30" Type="http://schemas.openxmlformats.org/officeDocument/2006/relationships/slide" Target="slides/slide15.xml"/><Relationship Id="rId31" Type="http://schemas.openxmlformats.org/officeDocument/2006/relationships/notesMaster" Target="notesMasters/notesMaster1.xml"/><Relationship Id="rId32" Type="http://schemas.openxmlformats.org/officeDocument/2006/relationships/handoutMaster" Target="handoutMasters/handoutMaster1.xml"/><Relationship Id="rId9" Type="http://schemas.openxmlformats.org/officeDocument/2006/relationships/slideMaster" Target="slideMasters/slideMaster6.xml"/><Relationship Id="rId6" Type="http://schemas.openxmlformats.org/officeDocument/2006/relationships/slideMaster" Target="slideMasters/slideMaster3.xml"/><Relationship Id="rId7" Type="http://schemas.openxmlformats.org/officeDocument/2006/relationships/slideMaster" Target="slideMasters/slideMaster4.xml"/><Relationship Id="rId8" Type="http://schemas.openxmlformats.org/officeDocument/2006/relationships/slideMaster" Target="slideMasters/slideMaster5.xml"/><Relationship Id="rId33" Type="http://schemas.openxmlformats.org/officeDocument/2006/relationships/printerSettings" Target="printerSettings/printerSettings1.bin"/><Relationship Id="rId34" Type="http://schemas.openxmlformats.org/officeDocument/2006/relationships/commentAuthors" Target="commentAuthors.xml"/><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Master" Target="slideMasters/slideMaster7.xml"/><Relationship Id="rId11" Type="http://schemas.openxmlformats.org/officeDocument/2006/relationships/slideMaster" Target="slideMasters/slideMaster8.xml"/><Relationship Id="rId12" Type="http://schemas.openxmlformats.org/officeDocument/2006/relationships/slideMaster" Target="slideMasters/slideMaster9.xml"/><Relationship Id="rId13" Type="http://schemas.openxmlformats.org/officeDocument/2006/relationships/slideMaster" Target="slideMasters/slideMaster10.xml"/><Relationship Id="rId14" Type="http://schemas.openxmlformats.org/officeDocument/2006/relationships/slideMaster" Target="slideMasters/slideMaster11.xml"/><Relationship Id="rId15" Type="http://schemas.openxmlformats.org/officeDocument/2006/relationships/slideMaster" Target="slideMasters/slideMaster12.xml"/><Relationship Id="rId16" Type="http://schemas.openxmlformats.org/officeDocument/2006/relationships/slide" Target="slides/slide1.xml"/><Relationship Id="rId17" Type="http://schemas.openxmlformats.org/officeDocument/2006/relationships/slide" Target="slides/slide2.xml"/><Relationship Id="rId18" Type="http://schemas.openxmlformats.org/officeDocument/2006/relationships/slide" Target="slides/slide3.xml"/><Relationship Id="rId19" Type="http://schemas.openxmlformats.org/officeDocument/2006/relationships/slide" Target="slides/slide4.xml"/><Relationship Id="rId37" Type="http://schemas.openxmlformats.org/officeDocument/2006/relationships/theme" Target="theme/theme1.xml"/><Relationship Id="rId3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1" y="1"/>
            <a:ext cx="2923159" cy="495106"/>
          </a:xfrm>
          <a:prstGeom prst="rect">
            <a:avLst/>
          </a:prstGeom>
          <a:noFill/>
          <a:ln w="9525">
            <a:noFill/>
            <a:miter lim="800000"/>
            <a:headEnd/>
            <a:tailEnd/>
          </a:ln>
          <a:effectLst/>
        </p:spPr>
        <p:txBody>
          <a:bodyPr vert="horz" wrap="square" lIns="91562" tIns="45782" rIns="91562" bIns="45782" numCol="1" anchor="t" anchorCtr="0" compatLnSpc="1">
            <a:prstTxWarp prst="textNoShape">
              <a:avLst/>
            </a:prstTxWarp>
          </a:bodyPr>
          <a:lstStyle>
            <a:lvl1pPr>
              <a:defRPr>
                <a:latin typeface="Arial" pitchFamily="34" charset="0"/>
                <a:cs typeface="Arial" pitchFamily="34" charset="0"/>
              </a:defRPr>
            </a:lvl1pPr>
          </a:lstStyle>
          <a:p>
            <a:pPr>
              <a:defRPr/>
            </a:pPr>
            <a:endParaRPr lang="en-US"/>
          </a:p>
        </p:txBody>
      </p:sp>
      <p:sp>
        <p:nvSpPr>
          <p:cNvPr id="10243" name="Rectangle 3"/>
          <p:cNvSpPr>
            <a:spLocks noGrp="1" noChangeArrowheads="1"/>
          </p:cNvSpPr>
          <p:nvPr>
            <p:ph type="dt" sz="quarter" idx="1"/>
          </p:nvPr>
        </p:nvSpPr>
        <p:spPr bwMode="auto">
          <a:xfrm>
            <a:off x="3820622" y="1"/>
            <a:ext cx="2923159" cy="495106"/>
          </a:xfrm>
          <a:prstGeom prst="rect">
            <a:avLst/>
          </a:prstGeom>
          <a:noFill/>
          <a:ln w="9525">
            <a:noFill/>
            <a:miter lim="800000"/>
            <a:headEnd/>
            <a:tailEnd/>
          </a:ln>
          <a:effectLst/>
        </p:spPr>
        <p:txBody>
          <a:bodyPr vert="horz" wrap="square" lIns="91562" tIns="45782" rIns="91562" bIns="45782" numCol="1" anchor="t" anchorCtr="0" compatLnSpc="1">
            <a:prstTxWarp prst="textNoShape">
              <a:avLst/>
            </a:prstTxWarp>
          </a:bodyPr>
          <a:lstStyle>
            <a:lvl1pPr algn="r">
              <a:defRPr>
                <a:latin typeface="Arial" pitchFamily="34" charset="0"/>
                <a:cs typeface="Arial" pitchFamily="34" charset="0"/>
              </a:defRPr>
            </a:lvl1pPr>
          </a:lstStyle>
          <a:p>
            <a:pPr>
              <a:defRPr/>
            </a:pPr>
            <a:endParaRPr lang="en-US"/>
          </a:p>
        </p:txBody>
      </p:sp>
      <p:sp>
        <p:nvSpPr>
          <p:cNvPr id="10244" name="Rectangle 4"/>
          <p:cNvSpPr>
            <a:spLocks noGrp="1" noChangeArrowheads="1"/>
          </p:cNvSpPr>
          <p:nvPr>
            <p:ph type="ftr" sz="quarter" idx="2"/>
          </p:nvPr>
        </p:nvSpPr>
        <p:spPr bwMode="auto">
          <a:xfrm>
            <a:off x="1" y="9385549"/>
            <a:ext cx="2923159" cy="495105"/>
          </a:xfrm>
          <a:prstGeom prst="rect">
            <a:avLst/>
          </a:prstGeom>
          <a:noFill/>
          <a:ln w="9525">
            <a:noFill/>
            <a:miter lim="800000"/>
            <a:headEnd/>
            <a:tailEnd/>
          </a:ln>
          <a:effectLst/>
        </p:spPr>
        <p:txBody>
          <a:bodyPr vert="horz" wrap="square" lIns="91562" tIns="45782" rIns="91562" bIns="45782" numCol="1" anchor="b" anchorCtr="0" compatLnSpc="1">
            <a:prstTxWarp prst="textNoShape">
              <a:avLst/>
            </a:prstTxWarp>
          </a:bodyPr>
          <a:lstStyle>
            <a:lvl1pPr>
              <a:defRPr>
                <a:latin typeface="Arial" pitchFamily="34" charset="0"/>
                <a:cs typeface="Arial" pitchFamily="34" charset="0"/>
              </a:defRPr>
            </a:lvl1pPr>
          </a:lstStyle>
          <a:p>
            <a:pPr>
              <a:defRPr/>
            </a:pPr>
            <a:endParaRPr lang="en-US"/>
          </a:p>
        </p:txBody>
      </p:sp>
      <p:sp>
        <p:nvSpPr>
          <p:cNvPr id="10245" name="Rectangle 5"/>
          <p:cNvSpPr>
            <a:spLocks noGrp="1" noChangeArrowheads="1"/>
          </p:cNvSpPr>
          <p:nvPr>
            <p:ph type="sldNum" sz="quarter" idx="3"/>
          </p:nvPr>
        </p:nvSpPr>
        <p:spPr bwMode="auto">
          <a:xfrm>
            <a:off x="3820622" y="9385549"/>
            <a:ext cx="2923159" cy="495105"/>
          </a:xfrm>
          <a:prstGeom prst="rect">
            <a:avLst/>
          </a:prstGeom>
          <a:noFill/>
          <a:ln w="9525">
            <a:noFill/>
            <a:miter lim="800000"/>
            <a:headEnd/>
            <a:tailEnd/>
          </a:ln>
          <a:effectLst/>
        </p:spPr>
        <p:txBody>
          <a:bodyPr vert="horz" wrap="square" lIns="91562" tIns="45782" rIns="91562" bIns="45782" numCol="1" anchor="b" anchorCtr="0" compatLnSpc="1">
            <a:prstTxWarp prst="textNoShape">
              <a:avLst/>
            </a:prstTxWarp>
          </a:bodyPr>
          <a:lstStyle>
            <a:lvl1pPr algn="r">
              <a:defRPr>
                <a:latin typeface="Arial" pitchFamily="34" charset="0"/>
                <a:cs typeface="Arial" pitchFamily="34" charset="0"/>
              </a:defRPr>
            </a:lvl1pPr>
          </a:lstStyle>
          <a:p>
            <a:pPr>
              <a:defRPr/>
            </a:pPr>
            <a:fld id="{CF72DAC8-11B4-454B-AB78-E49A5C500292}" type="slidenum">
              <a:rPr lang="de-DE"/>
              <a:pPr>
                <a:defRPr/>
              </a:pPr>
              <a:t>‹#›</a:t>
            </a:fld>
            <a:endParaRPr lang="de-DE"/>
          </a:p>
        </p:txBody>
      </p:sp>
    </p:spTree>
    <p:extLst>
      <p:ext uri="{BB962C8B-B14F-4D97-AF65-F5344CB8AC3E}">
        <p14:creationId xmlns:p14="http://schemas.microsoft.com/office/powerpoint/2010/main" val="32954080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1" y="1"/>
            <a:ext cx="2923159" cy="495106"/>
          </a:xfrm>
          <a:prstGeom prst="rect">
            <a:avLst/>
          </a:prstGeom>
          <a:noFill/>
          <a:ln w="9525">
            <a:noFill/>
            <a:miter lim="800000"/>
            <a:headEnd/>
            <a:tailEnd/>
          </a:ln>
          <a:effectLst/>
        </p:spPr>
        <p:txBody>
          <a:bodyPr vert="horz" wrap="square" lIns="91562" tIns="45782" rIns="91562" bIns="45782" numCol="1" anchor="t" anchorCtr="0" compatLnSpc="1">
            <a:prstTxWarp prst="textNoShape">
              <a:avLst/>
            </a:prstTxWarp>
          </a:bodyPr>
          <a:lstStyle>
            <a:lvl1pPr>
              <a:defRPr>
                <a:latin typeface="Arial" pitchFamily="34" charset="0"/>
                <a:cs typeface="Arial" pitchFamily="34" charset="0"/>
              </a:defRPr>
            </a:lvl1pPr>
          </a:lstStyle>
          <a:p>
            <a:pPr>
              <a:defRPr/>
            </a:pPr>
            <a:endParaRPr lang="en-US"/>
          </a:p>
        </p:txBody>
      </p:sp>
      <p:sp>
        <p:nvSpPr>
          <p:cNvPr id="6147" name="Rectangle 3"/>
          <p:cNvSpPr>
            <a:spLocks noGrp="1" noChangeArrowheads="1"/>
          </p:cNvSpPr>
          <p:nvPr>
            <p:ph type="dt" idx="1"/>
          </p:nvPr>
        </p:nvSpPr>
        <p:spPr bwMode="auto">
          <a:xfrm>
            <a:off x="3820622" y="1"/>
            <a:ext cx="2923159" cy="495106"/>
          </a:xfrm>
          <a:prstGeom prst="rect">
            <a:avLst/>
          </a:prstGeom>
          <a:noFill/>
          <a:ln w="9525">
            <a:noFill/>
            <a:miter lim="800000"/>
            <a:headEnd/>
            <a:tailEnd/>
          </a:ln>
          <a:effectLst/>
        </p:spPr>
        <p:txBody>
          <a:bodyPr vert="horz" wrap="square" lIns="91562" tIns="45782" rIns="91562" bIns="45782" numCol="1" anchor="t" anchorCtr="0" compatLnSpc="1">
            <a:prstTxWarp prst="textNoShape">
              <a:avLst/>
            </a:prstTxWarp>
          </a:bodyPr>
          <a:lstStyle>
            <a:lvl1pPr algn="r">
              <a:defRPr>
                <a:latin typeface="Arial" pitchFamily="34" charset="0"/>
                <a:cs typeface="Arial" pitchFamily="34" charset="0"/>
              </a:defRPr>
            </a:lvl1pPr>
          </a:lstStyle>
          <a:p>
            <a:pPr>
              <a:defRPr/>
            </a:pPr>
            <a:endParaRPr lang="en-US"/>
          </a:p>
        </p:txBody>
      </p:sp>
      <p:sp>
        <p:nvSpPr>
          <p:cNvPr id="55300" name="Rectangle 4"/>
          <p:cNvSpPr>
            <a:spLocks noGrp="1" noRot="1" noChangeAspect="1" noChangeArrowheads="1" noTextEdit="1"/>
          </p:cNvSpPr>
          <p:nvPr>
            <p:ph type="sldImg" idx="2"/>
          </p:nvPr>
        </p:nvSpPr>
        <p:spPr bwMode="auto">
          <a:xfrm>
            <a:off x="903288" y="741363"/>
            <a:ext cx="4940300" cy="37068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9" name="Rectangle 5"/>
          <p:cNvSpPr>
            <a:spLocks noGrp="1" noChangeArrowheads="1"/>
          </p:cNvSpPr>
          <p:nvPr>
            <p:ph type="body" sz="quarter" idx="3"/>
          </p:nvPr>
        </p:nvSpPr>
        <p:spPr bwMode="auto">
          <a:xfrm>
            <a:off x="674229" y="4693542"/>
            <a:ext cx="5396834" cy="4448287"/>
          </a:xfrm>
          <a:prstGeom prst="rect">
            <a:avLst/>
          </a:prstGeom>
          <a:noFill/>
          <a:ln w="9525">
            <a:noFill/>
            <a:miter lim="800000"/>
            <a:headEnd/>
            <a:tailEnd/>
          </a:ln>
          <a:effectLst/>
        </p:spPr>
        <p:txBody>
          <a:bodyPr vert="horz" wrap="square" lIns="91562" tIns="45782" rIns="91562" bIns="45782" numCol="1" anchor="t" anchorCtr="0" compatLnSpc="1">
            <a:prstTxWarp prst="textNoShape">
              <a:avLst/>
            </a:prstTxWarp>
          </a:bodyPr>
          <a:lstStyle/>
          <a:p>
            <a:pPr lvl="0"/>
            <a:r>
              <a:rPr lang="de-DE" noProof="0"/>
              <a:t>Textmasterformate durch Klicken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6150" name="Rectangle 6"/>
          <p:cNvSpPr>
            <a:spLocks noGrp="1" noChangeArrowheads="1"/>
          </p:cNvSpPr>
          <p:nvPr>
            <p:ph type="ftr" sz="quarter" idx="4"/>
          </p:nvPr>
        </p:nvSpPr>
        <p:spPr bwMode="auto">
          <a:xfrm>
            <a:off x="1" y="9385549"/>
            <a:ext cx="2923159" cy="495105"/>
          </a:xfrm>
          <a:prstGeom prst="rect">
            <a:avLst/>
          </a:prstGeom>
          <a:noFill/>
          <a:ln w="9525">
            <a:noFill/>
            <a:miter lim="800000"/>
            <a:headEnd/>
            <a:tailEnd/>
          </a:ln>
          <a:effectLst/>
        </p:spPr>
        <p:txBody>
          <a:bodyPr vert="horz" wrap="square" lIns="91562" tIns="45782" rIns="91562" bIns="45782" numCol="1" anchor="b" anchorCtr="0" compatLnSpc="1">
            <a:prstTxWarp prst="textNoShape">
              <a:avLst/>
            </a:prstTxWarp>
          </a:bodyPr>
          <a:lstStyle>
            <a:lvl1pPr>
              <a:defRPr>
                <a:latin typeface="Arial" pitchFamily="34" charset="0"/>
                <a:cs typeface="Arial" pitchFamily="34" charset="0"/>
              </a:defRPr>
            </a:lvl1pPr>
          </a:lstStyle>
          <a:p>
            <a:pPr>
              <a:defRPr/>
            </a:pPr>
            <a:endParaRPr lang="en-US"/>
          </a:p>
        </p:txBody>
      </p:sp>
      <p:sp>
        <p:nvSpPr>
          <p:cNvPr id="6151" name="Rectangle 7"/>
          <p:cNvSpPr>
            <a:spLocks noGrp="1" noChangeArrowheads="1"/>
          </p:cNvSpPr>
          <p:nvPr>
            <p:ph type="sldNum" sz="quarter" idx="5"/>
          </p:nvPr>
        </p:nvSpPr>
        <p:spPr bwMode="auto">
          <a:xfrm>
            <a:off x="3820622" y="9385549"/>
            <a:ext cx="2923159" cy="495105"/>
          </a:xfrm>
          <a:prstGeom prst="rect">
            <a:avLst/>
          </a:prstGeom>
          <a:noFill/>
          <a:ln w="9525">
            <a:noFill/>
            <a:miter lim="800000"/>
            <a:headEnd/>
            <a:tailEnd/>
          </a:ln>
          <a:effectLst/>
        </p:spPr>
        <p:txBody>
          <a:bodyPr vert="horz" wrap="square" lIns="91562" tIns="45782" rIns="91562" bIns="45782" numCol="1" anchor="b" anchorCtr="0" compatLnSpc="1">
            <a:prstTxWarp prst="textNoShape">
              <a:avLst/>
            </a:prstTxWarp>
          </a:bodyPr>
          <a:lstStyle>
            <a:lvl1pPr algn="r">
              <a:defRPr>
                <a:latin typeface="Arial" pitchFamily="34" charset="0"/>
                <a:cs typeface="Arial" pitchFamily="34" charset="0"/>
              </a:defRPr>
            </a:lvl1pPr>
          </a:lstStyle>
          <a:p>
            <a:pPr>
              <a:defRPr/>
            </a:pPr>
            <a:fld id="{E8F7C594-17C1-4963-85C2-B8C2CDD489A2}" type="slidenum">
              <a:rPr lang="de-DE"/>
              <a:pPr>
                <a:defRPr/>
              </a:pPr>
              <a:t>‹#›</a:t>
            </a:fld>
            <a:endParaRPr lang="de-DE"/>
          </a:p>
        </p:txBody>
      </p:sp>
    </p:spTree>
    <p:extLst>
      <p:ext uri="{BB962C8B-B14F-4D97-AF65-F5344CB8AC3E}">
        <p14:creationId xmlns:p14="http://schemas.microsoft.com/office/powerpoint/2010/main" val="314790243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563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Verdana" pitchFamily="34" charset="0"/>
                <a:cs typeface="Arial" charset="0"/>
              </a:defRPr>
            </a:lvl1pPr>
            <a:lvl2pPr marL="712590" indent="-274073" eaLnBrk="0" hangingPunct="0">
              <a:defRPr sz="1200">
                <a:solidFill>
                  <a:schemeClr val="tx1"/>
                </a:solidFill>
                <a:latin typeface="Verdana" pitchFamily="34" charset="0"/>
                <a:cs typeface="Arial" charset="0"/>
              </a:defRPr>
            </a:lvl2pPr>
            <a:lvl3pPr marL="1096293" indent="-219258" eaLnBrk="0" hangingPunct="0">
              <a:defRPr sz="1200">
                <a:solidFill>
                  <a:schemeClr val="tx1"/>
                </a:solidFill>
                <a:latin typeface="Verdana" pitchFamily="34" charset="0"/>
                <a:cs typeface="Arial" charset="0"/>
              </a:defRPr>
            </a:lvl3pPr>
            <a:lvl4pPr marL="1534811" indent="-219258" eaLnBrk="0" hangingPunct="0">
              <a:defRPr sz="1200">
                <a:solidFill>
                  <a:schemeClr val="tx1"/>
                </a:solidFill>
                <a:latin typeface="Verdana" pitchFamily="34" charset="0"/>
                <a:cs typeface="Arial" charset="0"/>
              </a:defRPr>
            </a:lvl4pPr>
            <a:lvl5pPr marL="1973328" indent="-219258" eaLnBrk="0" hangingPunct="0">
              <a:defRPr sz="1200">
                <a:solidFill>
                  <a:schemeClr val="tx1"/>
                </a:solidFill>
                <a:latin typeface="Verdana" pitchFamily="34" charset="0"/>
                <a:cs typeface="Arial" charset="0"/>
              </a:defRPr>
            </a:lvl5pPr>
            <a:lvl6pPr marL="2411844" indent="-219258" eaLnBrk="0" fontAlgn="base" hangingPunct="0">
              <a:spcBef>
                <a:spcPct val="0"/>
              </a:spcBef>
              <a:spcAft>
                <a:spcPct val="0"/>
              </a:spcAft>
              <a:defRPr sz="1200">
                <a:solidFill>
                  <a:schemeClr val="tx1"/>
                </a:solidFill>
                <a:latin typeface="Verdana" pitchFamily="34" charset="0"/>
                <a:cs typeface="Arial" charset="0"/>
              </a:defRPr>
            </a:lvl6pPr>
            <a:lvl7pPr marL="2850362" indent="-219258" eaLnBrk="0" fontAlgn="base" hangingPunct="0">
              <a:spcBef>
                <a:spcPct val="0"/>
              </a:spcBef>
              <a:spcAft>
                <a:spcPct val="0"/>
              </a:spcAft>
              <a:defRPr sz="1200">
                <a:solidFill>
                  <a:schemeClr val="tx1"/>
                </a:solidFill>
                <a:latin typeface="Verdana" pitchFamily="34" charset="0"/>
                <a:cs typeface="Arial" charset="0"/>
              </a:defRPr>
            </a:lvl7pPr>
            <a:lvl8pPr marL="3288879" indent="-219258" eaLnBrk="0" fontAlgn="base" hangingPunct="0">
              <a:spcBef>
                <a:spcPct val="0"/>
              </a:spcBef>
              <a:spcAft>
                <a:spcPct val="0"/>
              </a:spcAft>
              <a:defRPr sz="1200">
                <a:solidFill>
                  <a:schemeClr val="tx1"/>
                </a:solidFill>
                <a:latin typeface="Verdana" pitchFamily="34" charset="0"/>
                <a:cs typeface="Arial" charset="0"/>
              </a:defRPr>
            </a:lvl8pPr>
            <a:lvl9pPr marL="3727397" indent="-219258" eaLnBrk="0" fontAlgn="base" hangingPunct="0">
              <a:spcBef>
                <a:spcPct val="0"/>
              </a:spcBef>
              <a:spcAft>
                <a:spcPct val="0"/>
              </a:spcAft>
              <a:defRPr sz="1200">
                <a:solidFill>
                  <a:schemeClr val="tx1"/>
                </a:solidFill>
                <a:latin typeface="Verdana" pitchFamily="34" charset="0"/>
                <a:cs typeface="Arial" charset="0"/>
              </a:defRPr>
            </a:lvl9pPr>
          </a:lstStyle>
          <a:p>
            <a:pPr eaLnBrk="1" hangingPunct="1"/>
            <a:fld id="{DB09EFD0-680A-46CA-B990-898A3F95569D}" type="slidenum">
              <a:rPr lang="de-DE" smtClean="0">
                <a:latin typeface="Arial" charset="0"/>
              </a:rPr>
              <a:pPr eaLnBrk="1" hangingPunct="1"/>
              <a:t>1</a:t>
            </a:fld>
            <a:endParaRPr lang="de-DE">
              <a:latin typeface="Arial" charset="0"/>
            </a:endParaRPr>
          </a:p>
        </p:txBody>
      </p:sp>
    </p:spTree>
    <p:extLst>
      <p:ext uri="{BB962C8B-B14F-4D97-AF65-F5344CB8AC3E}">
        <p14:creationId xmlns:p14="http://schemas.microsoft.com/office/powerpoint/2010/main" val="8260182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2.png"/><Relationship Id="rId3" Type="http://schemas.openxmlformats.org/officeDocument/2006/relationships/image" Target="../media/image8.jpeg"/></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 Id="rId2" Type="http://schemas.openxmlformats.org/officeDocument/2006/relationships/image" Target="../media/image2.png"/><Relationship Id="rId3" Type="http://schemas.openxmlformats.org/officeDocument/2006/relationships/image" Target="../media/image4.jpeg"/></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3.jpeg"/></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 Id="rId2" Type="http://schemas.openxmlformats.org/officeDocument/2006/relationships/image" Target="../media/image2.png"/></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 Id="rId3" Type="http://schemas.openxmlformats.org/officeDocument/2006/relationships/image" Target="../media/image4.jpe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png"/><Relationship Id="rId3" Type="http://schemas.openxmlformats.org/officeDocument/2006/relationships/image" Target="../media/image4.jpe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png"/><Relationship Id="rId3" Type="http://schemas.openxmlformats.org/officeDocument/2006/relationships/image" Target="../media/image4.jpe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2.png"/><Relationship Id="rId3" Type="http://schemas.openxmlformats.org/officeDocument/2006/relationships/image" Target="../media/image6.jpeg"/></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5" descr="ECOFYS Logo Colou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889125" y="423863"/>
            <a:ext cx="3059113" cy="87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7794" name="Rectangle 2"/>
          <p:cNvSpPr>
            <a:spLocks noGrp="1" noChangeArrowheads="1"/>
          </p:cNvSpPr>
          <p:nvPr>
            <p:ph type="ctrTitle"/>
          </p:nvPr>
        </p:nvSpPr>
        <p:spPr>
          <a:xfrm>
            <a:off x="3057525" y="2139950"/>
            <a:ext cx="5067300" cy="954088"/>
          </a:xfrm>
        </p:spPr>
        <p:txBody>
          <a:bodyPr anchor="t"/>
          <a:lstStyle>
            <a:lvl1pPr>
              <a:lnSpc>
                <a:spcPts val="2800"/>
              </a:lnSpc>
              <a:defRPr sz="2200">
                <a:solidFill>
                  <a:schemeClr val="tx2"/>
                </a:solidFill>
              </a:defRPr>
            </a:lvl1pPr>
          </a:lstStyle>
          <a:p>
            <a:r>
              <a:rPr lang="en-GB"/>
              <a:t>Click to edit Master title style</a:t>
            </a:r>
          </a:p>
        </p:txBody>
      </p:sp>
      <p:sp>
        <p:nvSpPr>
          <p:cNvPr id="417795" name="Rectangle 3"/>
          <p:cNvSpPr>
            <a:spLocks noGrp="1" noChangeArrowheads="1"/>
          </p:cNvSpPr>
          <p:nvPr>
            <p:ph type="subTitle" idx="1"/>
          </p:nvPr>
        </p:nvSpPr>
        <p:spPr>
          <a:xfrm>
            <a:off x="3062288" y="3094038"/>
            <a:ext cx="5067300" cy="2033587"/>
          </a:xfrm>
        </p:spPr>
        <p:txBody>
          <a:bodyPr/>
          <a:lstStyle>
            <a:lvl1pPr marL="0" indent="0">
              <a:lnSpc>
                <a:spcPts val="2300"/>
              </a:lnSpc>
              <a:buFontTx/>
              <a:buNone/>
              <a:defRPr sz="1300" b="1">
                <a:solidFill>
                  <a:srgbClr val="8B8D8E"/>
                </a:solidFill>
              </a:defRPr>
            </a:lvl1pPr>
          </a:lstStyle>
          <a:p>
            <a:r>
              <a:rPr lang="en-GB"/>
              <a:t>Click to edit Master subtitle style</a:t>
            </a:r>
          </a:p>
        </p:txBody>
      </p:sp>
      <p:sp>
        <p:nvSpPr>
          <p:cNvPr id="5" name="Rectangle 4"/>
          <p:cNvSpPr>
            <a:spLocks noGrp="1" noChangeArrowheads="1"/>
          </p:cNvSpPr>
          <p:nvPr>
            <p:ph type="ftr" sz="quarter" idx="10"/>
          </p:nvPr>
        </p:nvSpPr>
        <p:spPr>
          <a:xfrm>
            <a:off x="3062288" y="5484813"/>
            <a:ext cx="5067300" cy="592137"/>
          </a:xfrm>
        </p:spPr>
        <p:txBody>
          <a:bodyPr/>
          <a:lstStyle>
            <a:lvl1pPr>
              <a:lnSpc>
                <a:spcPts val="2300"/>
              </a:lnSpc>
              <a:defRPr sz="1300">
                <a:solidFill>
                  <a:srgbClr val="8B8D8E"/>
                </a:solidFill>
              </a:defRPr>
            </a:lvl1pPr>
          </a:lstStyle>
          <a:p>
            <a:pPr>
              <a:defRPr/>
            </a:pPr>
            <a:r>
              <a:rPr lang="en-GB"/>
              <a:t>Kees Stap</a:t>
            </a:r>
          </a:p>
        </p:txBody>
      </p:sp>
      <p:sp>
        <p:nvSpPr>
          <p:cNvPr id="6" name="Rectangle 6"/>
          <p:cNvSpPr>
            <a:spLocks noGrp="1" noChangeArrowheads="1"/>
          </p:cNvSpPr>
          <p:nvPr>
            <p:ph type="dt" sz="quarter" idx="11"/>
          </p:nvPr>
        </p:nvSpPr>
        <p:spPr>
          <a:xfrm>
            <a:off x="3062288" y="5135563"/>
            <a:ext cx="5057775" cy="349250"/>
          </a:xfrm>
        </p:spPr>
        <p:txBody>
          <a:bodyPr/>
          <a:lstStyle>
            <a:lvl1pPr algn="l">
              <a:lnSpc>
                <a:spcPts val="2300"/>
              </a:lnSpc>
              <a:defRPr sz="1300">
                <a:solidFill>
                  <a:srgbClr val="8B8D8E"/>
                </a:solidFill>
              </a:defRPr>
            </a:lvl1pPr>
          </a:lstStyle>
          <a:p>
            <a:pPr>
              <a:defRPr/>
            </a:pPr>
            <a:r>
              <a:rPr lang="en-US"/>
              <a:t>20-01-2015</a:t>
            </a:r>
            <a:endParaRPr lang="en-GB"/>
          </a:p>
        </p:txBody>
      </p:sp>
    </p:spTree>
    <p:extLst>
      <p:ext uri="{BB962C8B-B14F-4D97-AF65-F5344CB8AC3E}">
        <p14:creationId xmlns:p14="http://schemas.microsoft.com/office/powerpoint/2010/main" val="7145760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r>
              <a:rPr lang="en-US"/>
              <a:t>20-01-2015</a:t>
            </a:r>
            <a:endParaRPr lang="en-GB"/>
          </a:p>
        </p:txBody>
      </p:sp>
      <p:sp>
        <p:nvSpPr>
          <p:cNvPr id="5" name="Rectangle 10"/>
          <p:cNvSpPr>
            <a:spLocks noGrp="1" noChangeArrowheads="1"/>
          </p:cNvSpPr>
          <p:nvPr>
            <p:ph type="ftr" sz="quarter" idx="11"/>
          </p:nvPr>
        </p:nvSpPr>
        <p:spPr>
          <a:ln/>
        </p:spPr>
        <p:txBody>
          <a:bodyPr/>
          <a:lstStyle>
            <a:lvl1pPr>
              <a:defRPr/>
            </a:lvl1pPr>
          </a:lstStyle>
          <a:p>
            <a:pPr>
              <a:defRPr/>
            </a:pPr>
            <a:r>
              <a:rPr lang="en-GB"/>
              <a:t>Kees Stap</a:t>
            </a:r>
          </a:p>
        </p:txBody>
      </p:sp>
      <p:sp>
        <p:nvSpPr>
          <p:cNvPr id="6" name="Rectangle 11"/>
          <p:cNvSpPr>
            <a:spLocks noGrp="1" noChangeArrowheads="1"/>
          </p:cNvSpPr>
          <p:nvPr>
            <p:ph type="sldNum" sz="quarter" idx="12"/>
          </p:nvPr>
        </p:nvSpPr>
        <p:spPr>
          <a:ln/>
        </p:spPr>
        <p:txBody>
          <a:bodyPr/>
          <a:lstStyle>
            <a:lvl1pPr>
              <a:defRPr/>
            </a:lvl1pPr>
          </a:lstStyle>
          <a:p>
            <a:pPr>
              <a:defRPr/>
            </a:pPr>
            <a:fld id="{5054B990-558B-468F-B559-43F580032CB2}" type="slidenum">
              <a:rPr lang="en-GB"/>
              <a:pPr>
                <a:defRPr/>
              </a:pPr>
              <a:t>‹#›</a:t>
            </a:fld>
            <a:endParaRPr lang="en-GB"/>
          </a:p>
        </p:txBody>
      </p:sp>
    </p:spTree>
    <p:extLst>
      <p:ext uri="{BB962C8B-B14F-4D97-AF65-F5344CB8AC3E}">
        <p14:creationId xmlns:p14="http://schemas.microsoft.com/office/powerpoint/2010/main" val="1397257232"/>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48413" y="0"/>
            <a:ext cx="1776412" cy="596265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1016000" y="0"/>
            <a:ext cx="5180013" cy="59626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9"/>
          <p:cNvSpPr>
            <a:spLocks noGrp="1" noChangeArrowheads="1"/>
          </p:cNvSpPr>
          <p:nvPr>
            <p:ph type="dt" sz="half" idx="10"/>
          </p:nvPr>
        </p:nvSpPr>
        <p:spPr/>
        <p:txBody>
          <a:bodyPr/>
          <a:lstStyle>
            <a:lvl1pPr algn="l">
              <a:defRPr>
                <a:cs typeface="Arial" charset="0"/>
              </a:defRPr>
            </a:lvl1pPr>
          </a:lstStyle>
          <a:p>
            <a:pPr>
              <a:defRPr/>
            </a:pPr>
            <a:r>
              <a:rPr lang="en-US"/>
              <a:t>20-01-2015</a:t>
            </a:r>
            <a:endParaRPr lang="en-GB"/>
          </a:p>
        </p:txBody>
      </p:sp>
      <p:sp>
        <p:nvSpPr>
          <p:cNvPr id="5" name="Rectangle 10"/>
          <p:cNvSpPr>
            <a:spLocks noGrp="1" noChangeArrowheads="1"/>
          </p:cNvSpPr>
          <p:nvPr>
            <p:ph type="ftr" sz="quarter" idx="11"/>
          </p:nvPr>
        </p:nvSpPr>
        <p:spPr/>
        <p:txBody>
          <a:bodyPr/>
          <a:lstStyle>
            <a:lvl1pPr>
              <a:defRPr>
                <a:cs typeface="Arial" charset="0"/>
              </a:defRPr>
            </a:lvl1pPr>
          </a:lstStyle>
          <a:p>
            <a:pPr>
              <a:defRPr/>
            </a:pPr>
            <a:r>
              <a:rPr lang="en-GB"/>
              <a:t>Kees Stap</a:t>
            </a:r>
          </a:p>
        </p:txBody>
      </p:sp>
      <p:sp>
        <p:nvSpPr>
          <p:cNvPr id="6" name="Rectangle 11"/>
          <p:cNvSpPr>
            <a:spLocks noGrp="1" noChangeArrowheads="1"/>
          </p:cNvSpPr>
          <p:nvPr>
            <p:ph type="sldNum" sz="quarter" idx="12"/>
          </p:nvPr>
        </p:nvSpPr>
        <p:spPr/>
        <p:txBody>
          <a:bodyPr/>
          <a:lstStyle>
            <a:lvl1pPr algn="l">
              <a:defRPr>
                <a:cs typeface="Arial" charset="0"/>
              </a:defRPr>
            </a:lvl1pPr>
          </a:lstStyle>
          <a:p>
            <a:pPr>
              <a:defRPr/>
            </a:pPr>
            <a:fld id="{0F7F2405-F7BA-43DE-9342-2E3278DC482A}" type="slidenum">
              <a:rPr lang="en-GB"/>
              <a:pPr>
                <a:defRPr/>
              </a:pPr>
              <a:t>‹#›</a:t>
            </a:fld>
            <a:endParaRPr lang="en-GB"/>
          </a:p>
        </p:txBody>
      </p:sp>
    </p:spTree>
    <p:extLst>
      <p:ext uri="{BB962C8B-B14F-4D97-AF65-F5344CB8AC3E}">
        <p14:creationId xmlns:p14="http://schemas.microsoft.com/office/powerpoint/2010/main" val="250709945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5" descr="ECOFYS Logo Colou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889125" y="423863"/>
            <a:ext cx="3059113" cy="87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Blatt_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1708150"/>
            <a:ext cx="9140825" cy="171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3300"/>
                </a:solidFill>
                <a:miter lim="800000"/>
                <a:headEnd/>
                <a:tailEnd/>
              </a14:hiddenLine>
            </a:ext>
          </a:extLst>
        </p:spPr>
      </p:pic>
      <p:sp>
        <p:nvSpPr>
          <p:cNvPr id="101378" name="Rectangle 2"/>
          <p:cNvSpPr>
            <a:spLocks noGrp="1" noChangeArrowheads="1"/>
          </p:cNvSpPr>
          <p:nvPr>
            <p:ph type="ctrTitle"/>
          </p:nvPr>
        </p:nvSpPr>
        <p:spPr>
          <a:xfrm>
            <a:off x="3057525" y="3663950"/>
            <a:ext cx="5067300" cy="1046163"/>
          </a:xfrm>
        </p:spPr>
        <p:txBody>
          <a:bodyPr anchor="t"/>
          <a:lstStyle>
            <a:lvl1pPr>
              <a:lnSpc>
                <a:spcPct val="98000"/>
              </a:lnSpc>
              <a:defRPr sz="2800">
                <a:solidFill>
                  <a:schemeClr val="tx2"/>
                </a:solidFill>
              </a:defRPr>
            </a:lvl1pPr>
          </a:lstStyle>
          <a:p>
            <a:pPr lvl="0"/>
            <a:r>
              <a:rPr lang="en-GB" noProof="0"/>
              <a:t>Click to edit Master title style</a:t>
            </a:r>
          </a:p>
        </p:txBody>
      </p:sp>
      <p:sp>
        <p:nvSpPr>
          <p:cNvPr id="101379" name="Rectangle 3"/>
          <p:cNvSpPr>
            <a:spLocks noGrp="1" noChangeArrowheads="1"/>
          </p:cNvSpPr>
          <p:nvPr>
            <p:ph type="subTitle" idx="1"/>
          </p:nvPr>
        </p:nvSpPr>
        <p:spPr>
          <a:xfrm>
            <a:off x="3057525" y="4710113"/>
            <a:ext cx="5067300" cy="1481137"/>
          </a:xfrm>
        </p:spPr>
        <p:txBody>
          <a:bodyPr/>
          <a:lstStyle>
            <a:lvl1pPr marL="0" indent="0">
              <a:buFont typeface="Verdana" pitchFamily="34" charset="0"/>
              <a:buNone/>
              <a:defRPr b="1">
                <a:solidFill>
                  <a:srgbClr val="8B8D8E"/>
                </a:solidFill>
              </a:defRPr>
            </a:lvl1pPr>
          </a:lstStyle>
          <a:p>
            <a:pPr lvl="0"/>
            <a:r>
              <a:rPr lang="en-GB" noProof="0"/>
              <a:t>In cooperation with:</a:t>
            </a:r>
          </a:p>
        </p:txBody>
      </p:sp>
      <p:sp>
        <p:nvSpPr>
          <p:cNvPr id="6" name="Rectangle 4"/>
          <p:cNvSpPr>
            <a:spLocks noGrp="1" noChangeArrowheads="1"/>
          </p:cNvSpPr>
          <p:nvPr>
            <p:ph type="ftr" sz="quarter" idx="10"/>
          </p:nvPr>
        </p:nvSpPr>
        <p:spPr>
          <a:xfrm>
            <a:off x="4657725" y="6191250"/>
            <a:ext cx="3473450" cy="666750"/>
          </a:xfrm>
          <a:extLst>
            <a:ext uri="{91240B29-F687-4f45-9708-019B960494DF}">
              <a14:hiddenLine xmlns:a14="http://schemas.microsoft.com/office/drawing/2010/main" w="9525">
                <a:solidFill>
                  <a:schemeClr val="tx1"/>
                </a:solidFill>
                <a:miter lim="800000"/>
                <a:headEnd/>
                <a:tailEnd/>
              </a14:hiddenLine>
            </a:ext>
          </a:extLst>
        </p:spPr>
        <p:txBody>
          <a:bodyPr/>
          <a:lstStyle>
            <a:lvl1pPr>
              <a:lnSpc>
                <a:spcPct val="120000"/>
              </a:lnSpc>
              <a:defRPr sz="1600">
                <a:solidFill>
                  <a:srgbClr val="8B8D8E"/>
                </a:solidFill>
              </a:defRPr>
            </a:lvl1pPr>
          </a:lstStyle>
          <a:p>
            <a:pPr>
              <a:defRPr/>
            </a:pPr>
            <a:r>
              <a:rPr lang="en-GB"/>
              <a:t>Kees Stap</a:t>
            </a:r>
          </a:p>
        </p:txBody>
      </p:sp>
      <p:sp>
        <p:nvSpPr>
          <p:cNvPr id="7" name="Rectangle 7"/>
          <p:cNvSpPr>
            <a:spLocks noGrp="1" noChangeArrowheads="1"/>
          </p:cNvSpPr>
          <p:nvPr>
            <p:ph type="dt" sz="quarter" idx="11"/>
          </p:nvPr>
        </p:nvSpPr>
        <p:spPr>
          <a:xfrm>
            <a:off x="3057525" y="6192838"/>
            <a:ext cx="1546225" cy="665162"/>
          </a:xfrm>
        </p:spPr>
        <p:txBody>
          <a:bodyPr/>
          <a:lstStyle>
            <a:lvl1pPr algn="l">
              <a:lnSpc>
                <a:spcPct val="120000"/>
              </a:lnSpc>
              <a:defRPr sz="1600">
                <a:solidFill>
                  <a:srgbClr val="8B8D8E"/>
                </a:solidFill>
              </a:defRPr>
            </a:lvl1pPr>
          </a:lstStyle>
          <a:p>
            <a:pPr>
              <a:defRPr/>
            </a:pPr>
            <a:r>
              <a:rPr lang="en-US"/>
              <a:t>20-01-2015</a:t>
            </a:r>
            <a:endParaRPr lang="en-GB"/>
          </a:p>
        </p:txBody>
      </p:sp>
    </p:spTree>
    <p:extLst>
      <p:ext uri="{BB962C8B-B14F-4D97-AF65-F5344CB8AC3E}">
        <p14:creationId xmlns:p14="http://schemas.microsoft.com/office/powerpoint/2010/main" val="20308221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lgn="l">
              <a:defRPr/>
            </a:lvl1pPr>
          </a:lstStyle>
          <a:p>
            <a:pPr>
              <a:defRPr/>
            </a:pPr>
            <a:r>
              <a:rPr lang="en-US"/>
              <a:t>20-01-2015</a:t>
            </a:r>
            <a:endParaRPr lang="en-GB"/>
          </a:p>
        </p:txBody>
      </p:sp>
      <p:sp>
        <p:nvSpPr>
          <p:cNvPr id="5" name="Footer Placeholder 4"/>
          <p:cNvSpPr>
            <a:spLocks noGrp="1"/>
          </p:cNvSpPr>
          <p:nvPr>
            <p:ph type="ftr" sz="quarter" idx="11"/>
          </p:nvPr>
        </p:nvSpPr>
        <p:spPr/>
        <p:txBody>
          <a:bodyPr/>
          <a:lstStyle>
            <a:lvl1pPr>
              <a:defRPr/>
            </a:lvl1pPr>
          </a:lstStyle>
          <a:p>
            <a:pPr>
              <a:defRPr/>
            </a:pPr>
            <a:r>
              <a:rPr lang="en-GB"/>
              <a:t>Kees Stap</a:t>
            </a:r>
          </a:p>
        </p:txBody>
      </p:sp>
      <p:sp>
        <p:nvSpPr>
          <p:cNvPr id="6" name="Slide Number Placeholder 5"/>
          <p:cNvSpPr>
            <a:spLocks noGrp="1"/>
          </p:cNvSpPr>
          <p:nvPr>
            <p:ph type="sldNum" sz="quarter" idx="12"/>
          </p:nvPr>
        </p:nvSpPr>
        <p:spPr/>
        <p:txBody>
          <a:bodyPr/>
          <a:lstStyle>
            <a:lvl1pPr algn="l">
              <a:defRPr/>
            </a:lvl1pPr>
          </a:lstStyle>
          <a:p>
            <a:pPr>
              <a:defRPr/>
            </a:pPr>
            <a:fld id="{E4F89AC0-AB88-419F-ACAC-6B774E5B8D7B}" type="slidenum">
              <a:rPr lang="en-GB"/>
              <a:pPr>
                <a:defRPr/>
              </a:pPr>
              <a:t>‹#›</a:t>
            </a:fld>
            <a:endParaRPr lang="en-GB"/>
          </a:p>
        </p:txBody>
      </p:sp>
    </p:spTree>
    <p:extLst>
      <p:ext uri="{BB962C8B-B14F-4D97-AF65-F5344CB8AC3E}">
        <p14:creationId xmlns:p14="http://schemas.microsoft.com/office/powerpoint/2010/main" val="255388959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lgn="l">
              <a:defRPr/>
            </a:lvl1pPr>
          </a:lstStyle>
          <a:p>
            <a:pPr>
              <a:defRPr/>
            </a:pPr>
            <a:r>
              <a:rPr lang="en-US"/>
              <a:t>20-01-2015</a:t>
            </a:r>
            <a:endParaRPr lang="en-GB"/>
          </a:p>
        </p:txBody>
      </p:sp>
      <p:sp>
        <p:nvSpPr>
          <p:cNvPr id="5" name="Footer Placeholder 4"/>
          <p:cNvSpPr>
            <a:spLocks noGrp="1"/>
          </p:cNvSpPr>
          <p:nvPr>
            <p:ph type="ftr" sz="quarter" idx="11"/>
          </p:nvPr>
        </p:nvSpPr>
        <p:spPr/>
        <p:txBody>
          <a:bodyPr/>
          <a:lstStyle>
            <a:lvl1pPr>
              <a:defRPr/>
            </a:lvl1pPr>
          </a:lstStyle>
          <a:p>
            <a:pPr>
              <a:defRPr/>
            </a:pPr>
            <a:r>
              <a:rPr lang="en-GB"/>
              <a:t>Kees Stap</a:t>
            </a:r>
          </a:p>
        </p:txBody>
      </p:sp>
      <p:sp>
        <p:nvSpPr>
          <p:cNvPr id="6" name="Slide Number Placeholder 5"/>
          <p:cNvSpPr>
            <a:spLocks noGrp="1"/>
          </p:cNvSpPr>
          <p:nvPr>
            <p:ph type="sldNum" sz="quarter" idx="12"/>
          </p:nvPr>
        </p:nvSpPr>
        <p:spPr/>
        <p:txBody>
          <a:bodyPr/>
          <a:lstStyle>
            <a:lvl1pPr algn="l">
              <a:defRPr/>
            </a:lvl1pPr>
          </a:lstStyle>
          <a:p>
            <a:pPr>
              <a:defRPr/>
            </a:pPr>
            <a:fld id="{992C85A7-CF13-4B79-95B2-2538B31CF4E8}" type="slidenum">
              <a:rPr lang="en-GB"/>
              <a:pPr>
                <a:defRPr/>
              </a:pPr>
              <a:t>‹#›</a:t>
            </a:fld>
            <a:endParaRPr lang="en-GB"/>
          </a:p>
        </p:txBody>
      </p:sp>
    </p:spTree>
    <p:extLst>
      <p:ext uri="{BB962C8B-B14F-4D97-AF65-F5344CB8AC3E}">
        <p14:creationId xmlns:p14="http://schemas.microsoft.com/office/powerpoint/2010/main" val="272636565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1016000" y="1192213"/>
            <a:ext cx="3476625" cy="4770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5025" y="1192213"/>
            <a:ext cx="3478213" cy="4770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lvl1pPr algn="l">
              <a:defRPr/>
            </a:lvl1pPr>
          </a:lstStyle>
          <a:p>
            <a:pPr>
              <a:defRPr/>
            </a:pPr>
            <a:r>
              <a:rPr lang="en-US"/>
              <a:t>20-01-2015</a:t>
            </a:r>
            <a:endParaRPr lang="en-GB"/>
          </a:p>
        </p:txBody>
      </p:sp>
      <p:sp>
        <p:nvSpPr>
          <p:cNvPr id="6" name="Footer Placeholder 5"/>
          <p:cNvSpPr>
            <a:spLocks noGrp="1"/>
          </p:cNvSpPr>
          <p:nvPr>
            <p:ph type="ftr" sz="quarter" idx="11"/>
          </p:nvPr>
        </p:nvSpPr>
        <p:spPr/>
        <p:txBody>
          <a:bodyPr/>
          <a:lstStyle>
            <a:lvl1pPr>
              <a:defRPr/>
            </a:lvl1pPr>
          </a:lstStyle>
          <a:p>
            <a:pPr>
              <a:defRPr/>
            </a:pPr>
            <a:r>
              <a:rPr lang="en-GB"/>
              <a:t>Kees Stap</a:t>
            </a:r>
          </a:p>
        </p:txBody>
      </p:sp>
      <p:sp>
        <p:nvSpPr>
          <p:cNvPr id="7" name="Slide Number Placeholder 6"/>
          <p:cNvSpPr>
            <a:spLocks noGrp="1"/>
          </p:cNvSpPr>
          <p:nvPr>
            <p:ph type="sldNum" sz="quarter" idx="12"/>
          </p:nvPr>
        </p:nvSpPr>
        <p:spPr/>
        <p:txBody>
          <a:bodyPr/>
          <a:lstStyle>
            <a:lvl1pPr algn="l">
              <a:defRPr/>
            </a:lvl1pPr>
          </a:lstStyle>
          <a:p>
            <a:pPr>
              <a:defRPr/>
            </a:pPr>
            <a:fld id="{6557D9AD-3236-48C6-B76A-D4F1E8F0BEB9}" type="slidenum">
              <a:rPr lang="en-GB"/>
              <a:pPr>
                <a:defRPr/>
              </a:pPr>
              <a:t>‹#›</a:t>
            </a:fld>
            <a:endParaRPr lang="en-GB"/>
          </a:p>
        </p:txBody>
      </p:sp>
    </p:spTree>
    <p:extLst>
      <p:ext uri="{BB962C8B-B14F-4D97-AF65-F5344CB8AC3E}">
        <p14:creationId xmlns:p14="http://schemas.microsoft.com/office/powerpoint/2010/main" val="349109328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lvl1pPr algn="l">
              <a:defRPr/>
            </a:lvl1pPr>
          </a:lstStyle>
          <a:p>
            <a:pPr>
              <a:defRPr/>
            </a:pPr>
            <a:r>
              <a:rPr lang="en-US"/>
              <a:t>20-01-2015</a:t>
            </a:r>
            <a:endParaRPr lang="en-GB"/>
          </a:p>
        </p:txBody>
      </p:sp>
      <p:sp>
        <p:nvSpPr>
          <p:cNvPr id="8" name="Footer Placeholder 7"/>
          <p:cNvSpPr>
            <a:spLocks noGrp="1"/>
          </p:cNvSpPr>
          <p:nvPr>
            <p:ph type="ftr" sz="quarter" idx="11"/>
          </p:nvPr>
        </p:nvSpPr>
        <p:spPr/>
        <p:txBody>
          <a:bodyPr/>
          <a:lstStyle>
            <a:lvl1pPr>
              <a:defRPr/>
            </a:lvl1pPr>
          </a:lstStyle>
          <a:p>
            <a:pPr>
              <a:defRPr/>
            </a:pPr>
            <a:r>
              <a:rPr lang="en-GB"/>
              <a:t>Kees Stap</a:t>
            </a:r>
          </a:p>
        </p:txBody>
      </p:sp>
      <p:sp>
        <p:nvSpPr>
          <p:cNvPr id="9" name="Slide Number Placeholder 8"/>
          <p:cNvSpPr>
            <a:spLocks noGrp="1"/>
          </p:cNvSpPr>
          <p:nvPr>
            <p:ph type="sldNum" sz="quarter" idx="12"/>
          </p:nvPr>
        </p:nvSpPr>
        <p:spPr/>
        <p:txBody>
          <a:bodyPr/>
          <a:lstStyle>
            <a:lvl1pPr algn="l">
              <a:defRPr/>
            </a:lvl1pPr>
          </a:lstStyle>
          <a:p>
            <a:pPr>
              <a:defRPr/>
            </a:pPr>
            <a:fld id="{FED5A422-3C77-4819-ADD5-E7941A1AD377}" type="slidenum">
              <a:rPr lang="en-GB"/>
              <a:pPr>
                <a:defRPr/>
              </a:pPr>
              <a:t>‹#›</a:t>
            </a:fld>
            <a:endParaRPr lang="en-GB"/>
          </a:p>
        </p:txBody>
      </p:sp>
    </p:spTree>
    <p:extLst>
      <p:ext uri="{BB962C8B-B14F-4D97-AF65-F5344CB8AC3E}">
        <p14:creationId xmlns:p14="http://schemas.microsoft.com/office/powerpoint/2010/main" val="48359991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lvl1pPr algn="l">
              <a:defRPr/>
            </a:lvl1pPr>
          </a:lstStyle>
          <a:p>
            <a:pPr>
              <a:defRPr/>
            </a:pPr>
            <a:r>
              <a:rPr lang="en-US"/>
              <a:t>20-01-2015</a:t>
            </a:r>
            <a:endParaRPr lang="en-GB"/>
          </a:p>
        </p:txBody>
      </p:sp>
      <p:sp>
        <p:nvSpPr>
          <p:cNvPr id="4" name="Footer Placeholder 3"/>
          <p:cNvSpPr>
            <a:spLocks noGrp="1"/>
          </p:cNvSpPr>
          <p:nvPr>
            <p:ph type="ftr" sz="quarter" idx="11"/>
          </p:nvPr>
        </p:nvSpPr>
        <p:spPr/>
        <p:txBody>
          <a:bodyPr/>
          <a:lstStyle>
            <a:lvl1pPr>
              <a:defRPr/>
            </a:lvl1pPr>
          </a:lstStyle>
          <a:p>
            <a:pPr>
              <a:defRPr/>
            </a:pPr>
            <a:r>
              <a:rPr lang="en-GB"/>
              <a:t>Kees Stap</a:t>
            </a:r>
          </a:p>
        </p:txBody>
      </p:sp>
      <p:sp>
        <p:nvSpPr>
          <p:cNvPr id="5" name="Slide Number Placeholder 4"/>
          <p:cNvSpPr>
            <a:spLocks noGrp="1"/>
          </p:cNvSpPr>
          <p:nvPr>
            <p:ph type="sldNum" sz="quarter" idx="12"/>
          </p:nvPr>
        </p:nvSpPr>
        <p:spPr/>
        <p:txBody>
          <a:bodyPr/>
          <a:lstStyle>
            <a:lvl1pPr algn="l">
              <a:defRPr/>
            </a:lvl1pPr>
          </a:lstStyle>
          <a:p>
            <a:pPr>
              <a:defRPr/>
            </a:pPr>
            <a:fld id="{4A0BCB03-0522-4FED-91FE-03197EBA2250}" type="slidenum">
              <a:rPr lang="en-GB"/>
              <a:pPr>
                <a:defRPr/>
              </a:pPr>
              <a:t>‹#›</a:t>
            </a:fld>
            <a:endParaRPr lang="en-GB"/>
          </a:p>
        </p:txBody>
      </p:sp>
    </p:spTree>
    <p:extLst>
      <p:ext uri="{BB962C8B-B14F-4D97-AF65-F5344CB8AC3E}">
        <p14:creationId xmlns:p14="http://schemas.microsoft.com/office/powerpoint/2010/main" val="285436452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lgn="l">
              <a:defRPr/>
            </a:lvl1pPr>
          </a:lstStyle>
          <a:p>
            <a:pPr>
              <a:defRPr/>
            </a:pPr>
            <a:r>
              <a:rPr lang="en-US"/>
              <a:t>20-01-2015</a:t>
            </a:r>
            <a:endParaRPr lang="en-GB"/>
          </a:p>
        </p:txBody>
      </p:sp>
      <p:sp>
        <p:nvSpPr>
          <p:cNvPr id="3" name="Footer Placeholder 2"/>
          <p:cNvSpPr>
            <a:spLocks noGrp="1"/>
          </p:cNvSpPr>
          <p:nvPr>
            <p:ph type="ftr" sz="quarter" idx="11"/>
          </p:nvPr>
        </p:nvSpPr>
        <p:spPr/>
        <p:txBody>
          <a:bodyPr/>
          <a:lstStyle>
            <a:lvl1pPr>
              <a:defRPr/>
            </a:lvl1pPr>
          </a:lstStyle>
          <a:p>
            <a:pPr>
              <a:defRPr/>
            </a:pPr>
            <a:r>
              <a:rPr lang="en-GB"/>
              <a:t>Kees Stap</a:t>
            </a:r>
          </a:p>
        </p:txBody>
      </p:sp>
      <p:sp>
        <p:nvSpPr>
          <p:cNvPr id="4" name="Slide Number Placeholder 3"/>
          <p:cNvSpPr>
            <a:spLocks noGrp="1"/>
          </p:cNvSpPr>
          <p:nvPr>
            <p:ph type="sldNum" sz="quarter" idx="12"/>
          </p:nvPr>
        </p:nvSpPr>
        <p:spPr/>
        <p:txBody>
          <a:bodyPr/>
          <a:lstStyle>
            <a:lvl1pPr algn="l">
              <a:defRPr/>
            </a:lvl1pPr>
          </a:lstStyle>
          <a:p>
            <a:pPr>
              <a:defRPr/>
            </a:pPr>
            <a:fld id="{DBCE9D2D-9CD1-46A0-8454-E3F02AA7DB42}" type="slidenum">
              <a:rPr lang="en-GB"/>
              <a:pPr>
                <a:defRPr/>
              </a:pPr>
              <a:t>‹#›</a:t>
            </a:fld>
            <a:endParaRPr lang="en-GB"/>
          </a:p>
        </p:txBody>
      </p:sp>
    </p:spTree>
    <p:extLst>
      <p:ext uri="{BB962C8B-B14F-4D97-AF65-F5344CB8AC3E}">
        <p14:creationId xmlns:p14="http://schemas.microsoft.com/office/powerpoint/2010/main" val="220739603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lgn="l">
              <a:defRPr/>
            </a:lvl1pPr>
          </a:lstStyle>
          <a:p>
            <a:pPr>
              <a:defRPr/>
            </a:pPr>
            <a:r>
              <a:rPr lang="en-US"/>
              <a:t>20-01-2015</a:t>
            </a:r>
            <a:endParaRPr lang="en-GB"/>
          </a:p>
        </p:txBody>
      </p:sp>
      <p:sp>
        <p:nvSpPr>
          <p:cNvPr id="6" name="Footer Placeholder 5"/>
          <p:cNvSpPr>
            <a:spLocks noGrp="1"/>
          </p:cNvSpPr>
          <p:nvPr>
            <p:ph type="ftr" sz="quarter" idx="11"/>
          </p:nvPr>
        </p:nvSpPr>
        <p:spPr/>
        <p:txBody>
          <a:bodyPr/>
          <a:lstStyle>
            <a:lvl1pPr>
              <a:defRPr/>
            </a:lvl1pPr>
          </a:lstStyle>
          <a:p>
            <a:pPr>
              <a:defRPr/>
            </a:pPr>
            <a:r>
              <a:rPr lang="en-GB"/>
              <a:t>Kees Stap</a:t>
            </a:r>
          </a:p>
        </p:txBody>
      </p:sp>
      <p:sp>
        <p:nvSpPr>
          <p:cNvPr id="7" name="Slide Number Placeholder 6"/>
          <p:cNvSpPr>
            <a:spLocks noGrp="1"/>
          </p:cNvSpPr>
          <p:nvPr>
            <p:ph type="sldNum" sz="quarter" idx="12"/>
          </p:nvPr>
        </p:nvSpPr>
        <p:spPr/>
        <p:txBody>
          <a:bodyPr/>
          <a:lstStyle>
            <a:lvl1pPr algn="l">
              <a:defRPr/>
            </a:lvl1pPr>
          </a:lstStyle>
          <a:p>
            <a:pPr>
              <a:defRPr/>
            </a:pPr>
            <a:fld id="{F29CFF6F-1A3E-41C8-85AC-DB065409E28E}" type="slidenum">
              <a:rPr lang="en-GB"/>
              <a:pPr>
                <a:defRPr/>
              </a:pPr>
              <a:t>‹#›</a:t>
            </a:fld>
            <a:endParaRPr lang="en-GB"/>
          </a:p>
        </p:txBody>
      </p:sp>
    </p:spTree>
    <p:extLst>
      <p:ext uri="{BB962C8B-B14F-4D97-AF65-F5344CB8AC3E}">
        <p14:creationId xmlns:p14="http://schemas.microsoft.com/office/powerpoint/2010/main" val="38156342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lgn="l">
              <a:defRPr/>
            </a:lvl1pPr>
          </a:lstStyle>
          <a:p>
            <a:pPr>
              <a:defRPr/>
            </a:pPr>
            <a:r>
              <a:rPr lang="en-US"/>
              <a:t>20-01-2015</a:t>
            </a:r>
            <a:endParaRPr lang="en-GB"/>
          </a:p>
        </p:txBody>
      </p:sp>
      <p:sp>
        <p:nvSpPr>
          <p:cNvPr id="6" name="Footer Placeholder 5"/>
          <p:cNvSpPr>
            <a:spLocks noGrp="1"/>
          </p:cNvSpPr>
          <p:nvPr>
            <p:ph type="ftr" sz="quarter" idx="11"/>
          </p:nvPr>
        </p:nvSpPr>
        <p:spPr/>
        <p:txBody>
          <a:bodyPr/>
          <a:lstStyle>
            <a:lvl1pPr>
              <a:defRPr/>
            </a:lvl1pPr>
          </a:lstStyle>
          <a:p>
            <a:pPr>
              <a:defRPr/>
            </a:pPr>
            <a:r>
              <a:rPr lang="en-GB"/>
              <a:t>Kees Stap</a:t>
            </a:r>
          </a:p>
        </p:txBody>
      </p:sp>
      <p:sp>
        <p:nvSpPr>
          <p:cNvPr id="7" name="Slide Number Placeholder 6"/>
          <p:cNvSpPr>
            <a:spLocks noGrp="1"/>
          </p:cNvSpPr>
          <p:nvPr>
            <p:ph type="sldNum" sz="quarter" idx="12"/>
          </p:nvPr>
        </p:nvSpPr>
        <p:spPr/>
        <p:txBody>
          <a:bodyPr/>
          <a:lstStyle>
            <a:lvl1pPr algn="l">
              <a:defRPr/>
            </a:lvl1pPr>
          </a:lstStyle>
          <a:p>
            <a:pPr>
              <a:defRPr/>
            </a:pPr>
            <a:fld id="{6F90763A-6D03-4D56-90A2-4F2D0CF3E1C6}" type="slidenum">
              <a:rPr lang="en-GB"/>
              <a:pPr>
                <a:defRPr/>
              </a:pPr>
              <a:t>‹#›</a:t>
            </a:fld>
            <a:endParaRPr lang="en-GB"/>
          </a:p>
        </p:txBody>
      </p:sp>
    </p:spTree>
    <p:extLst>
      <p:ext uri="{BB962C8B-B14F-4D97-AF65-F5344CB8AC3E}">
        <p14:creationId xmlns:p14="http://schemas.microsoft.com/office/powerpoint/2010/main" val="3911229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350" y="0"/>
            <a:ext cx="1778000" cy="60007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17588" y="0"/>
            <a:ext cx="5186362" cy="60007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r>
              <a:rPr lang="en-US"/>
              <a:t>20-01-2015</a:t>
            </a:r>
            <a:endParaRPr lang="en-GB"/>
          </a:p>
        </p:txBody>
      </p:sp>
      <p:sp>
        <p:nvSpPr>
          <p:cNvPr id="5" name="Rectangle 10"/>
          <p:cNvSpPr>
            <a:spLocks noGrp="1" noChangeArrowheads="1"/>
          </p:cNvSpPr>
          <p:nvPr>
            <p:ph type="ftr" sz="quarter" idx="11"/>
          </p:nvPr>
        </p:nvSpPr>
        <p:spPr>
          <a:ln/>
        </p:spPr>
        <p:txBody>
          <a:bodyPr/>
          <a:lstStyle>
            <a:lvl1pPr>
              <a:defRPr/>
            </a:lvl1pPr>
          </a:lstStyle>
          <a:p>
            <a:pPr>
              <a:defRPr/>
            </a:pPr>
            <a:r>
              <a:rPr lang="en-GB"/>
              <a:t>Kees Stap</a:t>
            </a:r>
          </a:p>
        </p:txBody>
      </p:sp>
      <p:sp>
        <p:nvSpPr>
          <p:cNvPr id="6" name="Rectangle 11"/>
          <p:cNvSpPr>
            <a:spLocks noGrp="1" noChangeArrowheads="1"/>
          </p:cNvSpPr>
          <p:nvPr>
            <p:ph type="sldNum" sz="quarter" idx="12"/>
          </p:nvPr>
        </p:nvSpPr>
        <p:spPr>
          <a:ln/>
        </p:spPr>
        <p:txBody>
          <a:bodyPr/>
          <a:lstStyle>
            <a:lvl1pPr>
              <a:defRPr/>
            </a:lvl1pPr>
          </a:lstStyle>
          <a:p>
            <a:pPr>
              <a:defRPr/>
            </a:pPr>
            <a:fld id="{34258B8B-EDB4-4E2E-AC62-FF7E199760BA}" type="slidenum">
              <a:rPr lang="en-GB"/>
              <a:pPr>
                <a:defRPr/>
              </a:pPr>
              <a:t>‹#›</a:t>
            </a:fld>
            <a:endParaRPr lang="en-GB"/>
          </a:p>
        </p:txBody>
      </p:sp>
    </p:spTree>
    <p:extLst>
      <p:ext uri="{BB962C8B-B14F-4D97-AF65-F5344CB8AC3E}">
        <p14:creationId xmlns:p14="http://schemas.microsoft.com/office/powerpoint/2010/main" val="419247738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lgn="l">
              <a:defRPr/>
            </a:lvl1pPr>
          </a:lstStyle>
          <a:p>
            <a:pPr>
              <a:defRPr/>
            </a:pPr>
            <a:r>
              <a:rPr lang="en-US"/>
              <a:t>20-01-2015</a:t>
            </a:r>
            <a:endParaRPr lang="en-GB"/>
          </a:p>
        </p:txBody>
      </p:sp>
      <p:sp>
        <p:nvSpPr>
          <p:cNvPr id="5" name="Footer Placeholder 4"/>
          <p:cNvSpPr>
            <a:spLocks noGrp="1"/>
          </p:cNvSpPr>
          <p:nvPr>
            <p:ph type="ftr" sz="quarter" idx="11"/>
          </p:nvPr>
        </p:nvSpPr>
        <p:spPr/>
        <p:txBody>
          <a:bodyPr/>
          <a:lstStyle>
            <a:lvl1pPr>
              <a:defRPr/>
            </a:lvl1pPr>
          </a:lstStyle>
          <a:p>
            <a:pPr>
              <a:defRPr/>
            </a:pPr>
            <a:r>
              <a:rPr lang="en-GB"/>
              <a:t>Kees Stap</a:t>
            </a:r>
          </a:p>
        </p:txBody>
      </p:sp>
      <p:sp>
        <p:nvSpPr>
          <p:cNvPr id="6" name="Slide Number Placeholder 5"/>
          <p:cNvSpPr>
            <a:spLocks noGrp="1"/>
          </p:cNvSpPr>
          <p:nvPr>
            <p:ph type="sldNum" sz="quarter" idx="12"/>
          </p:nvPr>
        </p:nvSpPr>
        <p:spPr/>
        <p:txBody>
          <a:bodyPr/>
          <a:lstStyle>
            <a:lvl1pPr algn="l">
              <a:defRPr/>
            </a:lvl1pPr>
          </a:lstStyle>
          <a:p>
            <a:pPr>
              <a:defRPr/>
            </a:pPr>
            <a:fld id="{33BDC2B7-5202-47F1-918D-E86F75254A84}" type="slidenum">
              <a:rPr lang="en-GB"/>
              <a:pPr>
                <a:defRPr/>
              </a:pPr>
              <a:t>‹#›</a:t>
            </a:fld>
            <a:endParaRPr lang="en-GB"/>
          </a:p>
        </p:txBody>
      </p:sp>
    </p:spTree>
    <p:extLst>
      <p:ext uri="{BB962C8B-B14F-4D97-AF65-F5344CB8AC3E}">
        <p14:creationId xmlns:p14="http://schemas.microsoft.com/office/powerpoint/2010/main" val="250001033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48413" y="0"/>
            <a:ext cx="1776412" cy="596265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1016000" y="0"/>
            <a:ext cx="5180013" cy="59626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lgn="l">
              <a:defRPr/>
            </a:lvl1pPr>
          </a:lstStyle>
          <a:p>
            <a:pPr>
              <a:defRPr/>
            </a:pPr>
            <a:r>
              <a:rPr lang="en-US"/>
              <a:t>20-01-2015</a:t>
            </a:r>
            <a:endParaRPr lang="en-GB"/>
          </a:p>
        </p:txBody>
      </p:sp>
      <p:sp>
        <p:nvSpPr>
          <p:cNvPr id="5" name="Footer Placeholder 4"/>
          <p:cNvSpPr>
            <a:spLocks noGrp="1"/>
          </p:cNvSpPr>
          <p:nvPr>
            <p:ph type="ftr" sz="quarter" idx="11"/>
          </p:nvPr>
        </p:nvSpPr>
        <p:spPr/>
        <p:txBody>
          <a:bodyPr/>
          <a:lstStyle>
            <a:lvl1pPr>
              <a:defRPr/>
            </a:lvl1pPr>
          </a:lstStyle>
          <a:p>
            <a:pPr>
              <a:defRPr/>
            </a:pPr>
            <a:r>
              <a:rPr lang="en-GB"/>
              <a:t>Kees Stap</a:t>
            </a:r>
          </a:p>
        </p:txBody>
      </p:sp>
      <p:sp>
        <p:nvSpPr>
          <p:cNvPr id="6" name="Slide Number Placeholder 5"/>
          <p:cNvSpPr>
            <a:spLocks noGrp="1"/>
          </p:cNvSpPr>
          <p:nvPr>
            <p:ph type="sldNum" sz="quarter" idx="12"/>
          </p:nvPr>
        </p:nvSpPr>
        <p:spPr/>
        <p:txBody>
          <a:bodyPr/>
          <a:lstStyle>
            <a:lvl1pPr algn="l">
              <a:defRPr/>
            </a:lvl1pPr>
          </a:lstStyle>
          <a:p>
            <a:pPr>
              <a:defRPr/>
            </a:pPr>
            <a:fld id="{234D6E95-158F-40F3-9DDD-77C70AAD4847}" type="slidenum">
              <a:rPr lang="en-GB"/>
              <a:pPr>
                <a:defRPr/>
              </a:pPr>
              <a:t>‹#›</a:t>
            </a:fld>
            <a:endParaRPr lang="en-GB"/>
          </a:p>
        </p:txBody>
      </p:sp>
    </p:spTree>
    <p:extLst>
      <p:ext uri="{BB962C8B-B14F-4D97-AF65-F5344CB8AC3E}">
        <p14:creationId xmlns:p14="http://schemas.microsoft.com/office/powerpoint/2010/main" val="262490089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5" descr="ECOFYS Logo Colou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889125" y="423863"/>
            <a:ext cx="3059113" cy="87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Blatt_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1708150"/>
            <a:ext cx="9140825" cy="215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26" name="Rectangle 2"/>
          <p:cNvSpPr>
            <a:spLocks noGrp="1" noChangeArrowheads="1"/>
          </p:cNvSpPr>
          <p:nvPr>
            <p:ph type="ctrTitle"/>
          </p:nvPr>
        </p:nvSpPr>
        <p:spPr>
          <a:xfrm>
            <a:off x="3057525" y="4084638"/>
            <a:ext cx="5067300" cy="436562"/>
          </a:xfrm>
        </p:spPr>
        <p:txBody>
          <a:bodyPr anchor="t"/>
          <a:lstStyle>
            <a:lvl1pPr>
              <a:lnSpc>
                <a:spcPts val="2800"/>
              </a:lnSpc>
              <a:defRPr sz="2200">
                <a:solidFill>
                  <a:schemeClr val="tx2"/>
                </a:solidFill>
              </a:defRPr>
            </a:lvl1pPr>
          </a:lstStyle>
          <a:p>
            <a:r>
              <a:rPr lang="en-GB"/>
              <a:t>Click to edit Master title style</a:t>
            </a:r>
          </a:p>
        </p:txBody>
      </p:sp>
      <p:sp>
        <p:nvSpPr>
          <p:cNvPr id="103427" name="Rectangle 3"/>
          <p:cNvSpPr>
            <a:spLocks noGrp="1" noChangeArrowheads="1"/>
          </p:cNvSpPr>
          <p:nvPr>
            <p:ph type="subTitle" idx="1"/>
          </p:nvPr>
        </p:nvSpPr>
        <p:spPr>
          <a:xfrm>
            <a:off x="3062288" y="4618038"/>
            <a:ext cx="5067300" cy="1400175"/>
          </a:xfrm>
        </p:spPr>
        <p:txBody>
          <a:bodyPr/>
          <a:lstStyle>
            <a:lvl1pPr marL="0" indent="0">
              <a:lnSpc>
                <a:spcPts val="2300"/>
              </a:lnSpc>
              <a:buFontTx/>
              <a:buNone/>
              <a:defRPr sz="1300" b="1">
                <a:solidFill>
                  <a:srgbClr val="8B8D8E"/>
                </a:solidFill>
              </a:defRPr>
            </a:lvl1pPr>
          </a:lstStyle>
          <a:p>
            <a:r>
              <a:rPr lang="en-GB"/>
              <a:t>In cooperation with:</a:t>
            </a:r>
          </a:p>
        </p:txBody>
      </p:sp>
    </p:spTree>
    <p:extLst>
      <p:ext uri="{BB962C8B-B14F-4D97-AF65-F5344CB8AC3E}">
        <p14:creationId xmlns:p14="http://schemas.microsoft.com/office/powerpoint/2010/main" val="88374639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r>
              <a:rPr lang="en-US"/>
              <a:t>20-01-2015</a:t>
            </a:r>
            <a:endParaRPr lang="en-GB"/>
          </a:p>
        </p:txBody>
      </p:sp>
      <p:sp>
        <p:nvSpPr>
          <p:cNvPr id="5" name="Rectangle 10"/>
          <p:cNvSpPr>
            <a:spLocks noGrp="1" noChangeArrowheads="1"/>
          </p:cNvSpPr>
          <p:nvPr>
            <p:ph type="ftr" sz="quarter" idx="11"/>
          </p:nvPr>
        </p:nvSpPr>
        <p:spPr>
          <a:ln/>
        </p:spPr>
        <p:txBody>
          <a:bodyPr/>
          <a:lstStyle>
            <a:lvl1pPr>
              <a:defRPr/>
            </a:lvl1pPr>
          </a:lstStyle>
          <a:p>
            <a:pPr>
              <a:defRPr/>
            </a:pPr>
            <a:r>
              <a:rPr lang="en-GB"/>
              <a:t>Kees Stap</a:t>
            </a:r>
          </a:p>
        </p:txBody>
      </p:sp>
      <p:sp>
        <p:nvSpPr>
          <p:cNvPr id="6" name="Rectangle 11"/>
          <p:cNvSpPr>
            <a:spLocks noGrp="1" noChangeArrowheads="1"/>
          </p:cNvSpPr>
          <p:nvPr>
            <p:ph type="sldNum" sz="quarter" idx="12"/>
          </p:nvPr>
        </p:nvSpPr>
        <p:spPr>
          <a:ln/>
        </p:spPr>
        <p:txBody>
          <a:bodyPr/>
          <a:lstStyle>
            <a:lvl1pPr>
              <a:defRPr/>
            </a:lvl1pPr>
          </a:lstStyle>
          <a:p>
            <a:pPr>
              <a:defRPr/>
            </a:pPr>
            <a:fld id="{D816C635-8CDD-4302-AA47-C81E8DF5A59F}" type="slidenum">
              <a:rPr lang="en-GB"/>
              <a:pPr>
                <a:defRPr/>
              </a:pPr>
              <a:t>‹#›</a:t>
            </a:fld>
            <a:endParaRPr lang="en-GB"/>
          </a:p>
        </p:txBody>
      </p:sp>
    </p:spTree>
    <p:extLst>
      <p:ext uri="{BB962C8B-B14F-4D97-AF65-F5344CB8AC3E}">
        <p14:creationId xmlns:p14="http://schemas.microsoft.com/office/powerpoint/2010/main" val="1374217232"/>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r>
              <a:rPr lang="en-US"/>
              <a:t>20-01-2015</a:t>
            </a:r>
            <a:endParaRPr lang="en-GB"/>
          </a:p>
        </p:txBody>
      </p:sp>
      <p:sp>
        <p:nvSpPr>
          <p:cNvPr id="5" name="Rectangle 10"/>
          <p:cNvSpPr>
            <a:spLocks noGrp="1" noChangeArrowheads="1"/>
          </p:cNvSpPr>
          <p:nvPr>
            <p:ph type="ftr" sz="quarter" idx="11"/>
          </p:nvPr>
        </p:nvSpPr>
        <p:spPr>
          <a:ln/>
        </p:spPr>
        <p:txBody>
          <a:bodyPr/>
          <a:lstStyle>
            <a:lvl1pPr>
              <a:defRPr/>
            </a:lvl1pPr>
          </a:lstStyle>
          <a:p>
            <a:pPr>
              <a:defRPr/>
            </a:pPr>
            <a:r>
              <a:rPr lang="en-GB"/>
              <a:t>Kees Stap</a:t>
            </a:r>
          </a:p>
        </p:txBody>
      </p:sp>
      <p:sp>
        <p:nvSpPr>
          <p:cNvPr id="6" name="Rectangle 11"/>
          <p:cNvSpPr>
            <a:spLocks noGrp="1" noChangeArrowheads="1"/>
          </p:cNvSpPr>
          <p:nvPr>
            <p:ph type="sldNum" sz="quarter" idx="12"/>
          </p:nvPr>
        </p:nvSpPr>
        <p:spPr>
          <a:ln/>
        </p:spPr>
        <p:txBody>
          <a:bodyPr/>
          <a:lstStyle>
            <a:lvl1pPr>
              <a:defRPr/>
            </a:lvl1pPr>
          </a:lstStyle>
          <a:p>
            <a:pPr>
              <a:defRPr/>
            </a:pPr>
            <a:fld id="{B7AB9541-EAE0-4224-8FF3-4B939A54ABF6}" type="slidenum">
              <a:rPr lang="en-GB"/>
              <a:pPr>
                <a:defRPr/>
              </a:pPr>
              <a:t>‹#›</a:t>
            </a:fld>
            <a:endParaRPr lang="en-GB"/>
          </a:p>
        </p:txBody>
      </p:sp>
    </p:spTree>
    <p:extLst>
      <p:ext uri="{BB962C8B-B14F-4D97-AF65-F5344CB8AC3E}">
        <p14:creationId xmlns:p14="http://schemas.microsoft.com/office/powerpoint/2010/main" val="43150565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17588" y="1708150"/>
            <a:ext cx="3476625" cy="42941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6613" y="1708150"/>
            <a:ext cx="3478212" cy="42941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p:cNvSpPr>
            <a:spLocks noGrp="1" noChangeArrowheads="1"/>
          </p:cNvSpPr>
          <p:nvPr>
            <p:ph type="dt" sz="half" idx="10"/>
          </p:nvPr>
        </p:nvSpPr>
        <p:spPr>
          <a:ln/>
        </p:spPr>
        <p:txBody>
          <a:bodyPr/>
          <a:lstStyle>
            <a:lvl1pPr>
              <a:defRPr/>
            </a:lvl1pPr>
          </a:lstStyle>
          <a:p>
            <a:pPr>
              <a:defRPr/>
            </a:pPr>
            <a:r>
              <a:rPr lang="en-US"/>
              <a:t>20-01-2015</a:t>
            </a:r>
            <a:endParaRPr lang="en-GB"/>
          </a:p>
        </p:txBody>
      </p:sp>
      <p:sp>
        <p:nvSpPr>
          <p:cNvPr id="6" name="Rectangle 10"/>
          <p:cNvSpPr>
            <a:spLocks noGrp="1" noChangeArrowheads="1"/>
          </p:cNvSpPr>
          <p:nvPr>
            <p:ph type="ftr" sz="quarter" idx="11"/>
          </p:nvPr>
        </p:nvSpPr>
        <p:spPr>
          <a:ln/>
        </p:spPr>
        <p:txBody>
          <a:bodyPr/>
          <a:lstStyle>
            <a:lvl1pPr>
              <a:defRPr/>
            </a:lvl1pPr>
          </a:lstStyle>
          <a:p>
            <a:pPr>
              <a:defRPr/>
            </a:pPr>
            <a:r>
              <a:rPr lang="en-GB"/>
              <a:t>Kees Stap</a:t>
            </a:r>
          </a:p>
        </p:txBody>
      </p:sp>
      <p:sp>
        <p:nvSpPr>
          <p:cNvPr id="7" name="Rectangle 11"/>
          <p:cNvSpPr>
            <a:spLocks noGrp="1" noChangeArrowheads="1"/>
          </p:cNvSpPr>
          <p:nvPr>
            <p:ph type="sldNum" sz="quarter" idx="12"/>
          </p:nvPr>
        </p:nvSpPr>
        <p:spPr>
          <a:ln/>
        </p:spPr>
        <p:txBody>
          <a:bodyPr/>
          <a:lstStyle>
            <a:lvl1pPr>
              <a:defRPr/>
            </a:lvl1pPr>
          </a:lstStyle>
          <a:p>
            <a:pPr>
              <a:defRPr/>
            </a:pPr>
            <a:fld id="{97765452-6523-4976-80CD-E73ABCAE0CA5}" type="slidenum">
              <a:rPr lang="en-GB"/>
              <a:pPr>
                <a:defRPr/>
              </a:pPr>
              <a:t>‹#›</a:t>
            </a:fld>
            <a:endParaRPr lang="en-GB"/>
          </a:p>
        </p:txBody>
      </p:sp>
    </p:spTree>
    <p:extLst>
      <p:ext uri="{BB962C8B-B14F-4D97-AF65-F5344CB8AC3E}">
        <p14:creationId xmlns:p14="http://schemas.microsoft.com/office/powerpoint/2010/main" val="2312204253"/>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9"/>
          <p:cNvSpPr>
            <a:spLocks noGrp="1" noChangeArrowheads="1"/>
          </p:cNvSpPr>
          <p:nvPr>
            <p:ph type="dt" sz="half" idx="10"/>
          </p:nvPr>
        </p:nvSpPr>
        <p:spPr>
          <a:ln/>
        </p:spPr>
        <p:txBody>
          <a:bodyPr/>
          <a:lstStyle>
            <a:lvl1pPr>
              <a:defRPr/>
            </a:lvl1pPr>
          </a:lstStyle>
          <a:p>
            <a:pPr>
              <a:defRPr/>
            </a:pPr>
            <a:r>
              <a:rPr lang="en-US"/>
              <a:t>20-01-2015</a:t>
            </a:r>
            <a:endParaRPr lang="en-GB"/>
          </a:p>
        </p:txBody>
      </p:sp>
      <p:sp>
        <p:nvSpPr>
          <p:cNvPr id="8" name="Rectangle 10"/>
          <p:cNvSpPr>
            <a:spLocks noGrp="1" noChangeArrowheads="1"/>
          </p:cNvSpPr>
          <p:nvPr>
            <p:ph type="ftr" sz="quarter" idx="11"/>
          </p:nvPr>
        </p:nvSpPr>
        <p:spPr>
          <a:ln/>
        </p:spPr>
        <p:txBody>
          <a:bodyPr/>
          <a:lstStyle>
            <a:lvl1pPr>
              <a:defRPr/>
            </a:lvl1pPr>
          </a:lstStyle>
          <a:p>
            <a:pPr>
              <a:defRPr/>
            </a:pPr>
            <a:r>
              <a:rPr lang="en-GB"/>
              <a:t>Kees Stap</a:t>
            </a:r>
          </a:p>
        </p:txBody>
      </p:sp>
      <p:sp>
        <p:nvSpPr>
          <p:cNvPr id="9" name="Rectangle 11"/>
          <p:cNvSpPr>
            <a:spLocks noGrp="1" noChangeArrowheads="1"/>
          </p:cNvSpPr>
          <p:nvPr>
            <p:ph type="sldNum" sz="quarter" idx="12"/>
          </p:nvPr>
        </p:nvSpPr>
        <p:spPr>
          <a:ln/>
        </p:spPr>
        <p:txBody>
          <a:bodyPr/>
          <a:lstStyle>
            <a:lvl1pPr>
              <a:defRPr/>
            </a:lvl1pPr>
          </a:lstStyle>
          <a:p>
            <a:pPr>
              <a:defRPr/>
            </a:pPr>
            <a:fld id="{5931F532-29B2-43F7-99AC-6DFA3BF25E83}" type="slidenum">
              <a:rPr lang="en-GB"/>
              <a:pPr>
                <a:defRPr/>
              </a:pPr>
              <a:t>‹#›</a:t>
            </a:fld>
            <a:endParaRPr lang="en-GB"/>
          </a:p>
        </p:txBody>
      </p:sp>
    </p:spTree>
    <p:extLst>
      <p:ext uri="{BB962C8B-B14F-4D97-AF65-F5344CB8AC3E}">
        <p14:creationId xmlns:p14="http://schemas.microsoft.com/office/powerpoint/2010/main" val="250650072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9"/>
          <p:cNvSpPr>
            <a:spLocks noGrp="1" noChangeArrowheads="1"/>
          </p:cNvSpPr>
          <p:nvPr>
            <p:ph type="dt" sz="half" idx="10"/>
          </p:nvPr>
        </p:nvSpPr>
        <p:spPr>
          <a:ln/>
        </p:spPr>
        <p:txBody>
          <a:bodyPr/>
          <a:lstStyle>
            <a:lvl1pPr>
              <a:defRPr/>
            </a:lvl1pPr>
          </a:lstStyle>
          <a:p>
            <a:pPr>
              <a:defRPr/>
            </a:pPr>
            <a:r>
              <a:rPr lang="en-US"/>
              <a:t>20-01-2015</a:t>
            </a:r>
            <a:endParaRPr lang="en-GB"/>
          </a:p>
        </p:txBody>
      </p:sp>
      <p:sp>
        <p:nvSpPr>
          <p:cNvPr id="4" name="Rectangle 10"/>
          <p:cNvSpPr>
            <a:spLocks noGrp="1" noChangeArrowheads="1"/>
          </p:cNvSpPr>
          <p:nvPr>
            <p:ph type="ftr" sz="quarter" idx="11"/>
          </p:nvPr>
        </p:nvSpPr>
        <p:spPr>
          <a:ln/>
        </p:spPr>
        <p:txBody>
          <a:bodyPr/>
          <a:lstStyle>
            <a:lvl1pPr>
              <a:defRPr/>
            </a:lvl1pPr>
          </a:lstStyle>
          <a:p>
            <a:pPr>
              <a:defRPr/>
            </a:pPr>
            <a:r>
              <a:rPr lang="en-GB"/>
              <a:t>Kees Stap</a:t>
            </a:r>
          </a:p>
        </p:txBody>
      </p:sp>
      <p:sp>
        <p:nvSpPr>
          <p:cNvPr id="5" name="Rectangle 11"/>
          <p:cNvSpPr>
            <a:spLocks noGrp="1" noChangeArrowheads="1"/>
          </p:cNvSpPr>
          <p:nvPr>
            <p:ph type="sldNum" sz="quarter" idx="12"/>
          </p:nvPr>
        </p:nvSpPr>
        <p:spPr>
          <a:ln/>
        </p:spPr>
        <p:txBody>
          <a:bodyPr/>
          <a:lstStyle>
            <a:lvl1pPr>
              <a:defRPr/>
            </a:lvl1pPr>
          </a:lstStyle>
          <a:p>
            <a:pPr>
              <a:defRPr/>
            </a:pPr>
            <a:fld id="{4BBAFC07-EF90-4C82-B73D-678CE0C83768}" type="slidenum">
              <a:rPr lang="en-GB"/>
              <a:pPr>
                <a:defRPr/>
              </a:pPr>
              <a:t>‹#›</a:t>
            </a:fld>
            <a:endParaRPr lang="en-GB"/>
          </a:p>
        </p:txBody>
      </p:sp>
    </p:spTree>
    <p:extLst>
      <p:ext uri="{BB962C8B-B14F-4D97-AF65-F5344CB8AC3E}">
        <p14:creationId xmlns:p14="http://schemas.microsoft.com/office/powerpoint/2010/main" val="4197768670"/>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r>
              <a:rPr lang="en-US"/>
              <a:t>20-01-2015</a:t>
            </a:r>
            <a:endParaRPr lang="en-GB"/>
          </a:p>
        </p:txBody>
      </p:sp>
      <p:sp>
        <p:nvSpPr>
          <p:cNvPr id="3" name="Rectangle 10"/>
          <p:cNvSpPr>
            <a:spLocks noGrp="1" noChangeArrowheads="1"/>
          </p:cNvSpPr>
          <p:nvPr>
            <p:ph type="ftr" sz="quarter" idx="11"/>
          </p:nvPr>
        </p:nvSpPr>
        <p:spPr>
          <a:ln/>
        </p:spPr>
        <p:txBody>
          <a:bodyPr/>
          <a:lstStyle>
            <a:lvl1pPr>
              <a:defRPr/>
            </a:lvl1pPr>
          </a:lstStyle>
          <a:p>
            <a:pPr>
              <a:defRPr/>
            </a:pPr>
            <a:r>
              <a:rPr lang="en-GB"/>
              <a:t>Kees Stap</a:t>
            </a:r>
          </a:p>
        </p:txBody>
      </p:sp>
      <p:sp>
        <p:nvSpPr>
          <p:cNvPr id="4" name="Rectangle 11"/>
          <p:cNvSpPr>
            <a:spLocks noGrp="1" noChangeArrowheads="1"/>
          </p:cNvSpPr>
          <p:nvPr>
            <p:ph type="sldNum" sz="quarter" idx="12"/>
          </p:nvPr>
        </p:nvSpPr>
        <p:spPr>
          <a:ln/>
        </p:spPr>
        <p:txBody>
          <a:bodyPr/>
          <a:lstStyle>
            <a:lvl1pPr>
              <a:defRPr/>
            </a:lvl1pPr>
          </a:lstStyle>
          <a:p>
            <a:pPr>
              <a:defRPr/>
            </a:pPr>
            <a:fld id="{F57001FF-CC75-4B8C-BCE1-64F178018B41}" type="slidenum">
              <a:rPr lang="en-GB"/>
              <a:pPr>
                <a:defRPr/>
              </a:pPr>
              <a:t>‹#›</a:t>
            </a:fld>
            <a:endParaRPr lang="en-GB"/>
          </a:p>
        </p:txBody>
      </p:sp>
    </p:spTree>
    <p:extLst>
      <p:ext uri="{BB962C8B-B14F-4D97-AF65-F5344CB8AC3E}">
        <p14:creationId xmlns:p14="http://schemas.microsoft.com/office/powerpoint/2010/main" val="257945155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r>
              <a:rPr lang="en-US"/>
              <a:t>20-01-2015</a:t>
            </a:r>
            <a:endParaRPr lang="en-GB"/>
          </a:p>
        </p:txBody>
      </p:sp>
      <p:sp>
        <p:nvSpPr>
          <p:cNvPr id="6" name="Rectangle 10"/>
          <p:cNvSpPr>
            <a:spLocks noGrp="1" noChangeArrowheads="1"/>
          </p:cNvSpPr>
          <p:nvPr>
            <p:ph type="ftr" sz="quarter" idx="11"/>
          </p:nvPr>
        </p:nvSpPr>
        <p:spPr>
          <a:ln/>
        </p:spPr>
        <p:txBody>
          <a:bodyPr/>
          <a:lstStyle>
            <a:lvl1pPr>
              <a:defRPr/>
            </a:lvl1pPr>
          </a:lstStyle>
          <a:p>
            <a:pPr>
              <a:defRPr/>
            </a:pPr>
            <a:r>
              <a:rPr lang="en-GB"/>
              <a:t>Kees Stap</a:t>
            </a:r>
          </a:p>
        </p:txBody>
      </p:sp>
      <p:sp>
        <p:nvSpPr>
          <p:cNvPr id="7" name="Rectangle 11"/>
          <p:cNvSpPr>
            <a:spLocks noGrp="1" noChangeArrowheads="1"/>
          </p:cNvSpPr>
          <p:nvPr>
            <p:ph type="sldNum" sz="quarter" idx="12"/>
          </p:nvPr>
        </p:nvSpPr>
        <p:spPr>
          <a:ln/>
        </p:spPr>
        <p:txBody>
          <a:bodyPr/>
          <a:lstStyle>
            <a:lvl1pPr>
              <a:defRPr/>
            </a:lvl1pPr>
          </a:lstStyle>
          <a:p>
            <a:pPr>
              <a:defRPr/>
            </a:pPr>
            <a:fld id="{93CD3A93-6111-439F-B1B5-F61A03E40420}" type="slidenum">
              <a:rPr lang="en-GB"/>
              <a:pPr>
                <a:defRPr/>
              </a:pPr>
              <a:t>‹#›</a:t>
            </a:fld>
            <a:endParaRPr lang="en-GB"/>
          </a:p>
        </p:txBody>
      </p:sp>
    </p:spTree>
    <p:extLst>
      <p:ext uri="{BB962C8B-B14F-4D97-AF65-F5344CB8AC3E}">
        <p14:creationId xmlns:p14="http://schemas.microsoft.com/office/powerpoint/2010/main" val="2447881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5" descr="ECOFYS Logo Colou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889125" y="423863"/>
            <a:ext cx="3059113" cy="87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Motiv"/>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1708150"/>
            <a:ext cx="9140825" cy="215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8" name="Rectangle 2"/>
          <p:cNvSpPr>
            <a:spLocks noGrp="1" noChangeArrowheads="1"/>
          </p:cNvSpPr>
          <p:nvPr>
            <p:ph type="ctrTitle"/>
          </p:nvPr>
        </p:nvSpPr>
        <p:spPr>
          <a:xfrm>
            <a:off x="3057525" y="4084638"/>
            <a:ext cx="5067300" cy="954087"/>
          </a:xfrm>
        </p:spPr>
        <p:txBody>
          <a:bodyPr anchor="t"/>
          <a:lstStyle>
            <a:lvl1pPr>
              <a:lnSpc>
                <a:spcPts val="2800"/>
              </a:lnSpc>
              <a:defRPr sz="2200">
                <a:solidFill>
                  <a:schemeClr val="tx2"/>
                </a:solidFill>
              </a:defRPr>
            </a:lvl1pPr>
          </a:lstStyle>
          <a:p>
            <a:r>
              <a:rPr lang="en-GB"/>
              <a:t>Click to edit Master title style</a:t>
            </a:r>
          </a:p>
        </p:txBody>
      </p:sp>
      <p:sp>
        <p:nvSpPr>
          <p:cNvPr id="24579" name="Rectangle 3"/>
          <p:cNvSpPr>
            <a:spLocks noGrp="1" noChangeArrowheads="1"/>
          </p:cNvSpPr>
          <p:nvPr>
            <p:ph type="subTitle" idx="1"/>
          </p:nvPr>
        </p:nvSpPr>
        <p:spPr>
          <a:xfrm>
            <a:off x="3062288" y="5037138"/>
            <a:ext cx="5067300" cy="982662"/>
          </a:xfrm>
        </p:spPr>
        <p:txBody>
          <a:bodyPr/>
          <a:lstStyle>
            <a:lvl1pPr marL="0" indent="0">
              <a:lnSpc>
                <a:spcPts val="2300"/>
              </a:lnSpc>
              <a:buFontTx/>
              <a:buNone/>
              <a:defRPr sz="1300" b="1">
                <a:solidFill>
                  <a:srgbClr val="8B8D8E"/>
                </a:solidFill>
              </a:defRPr>
            </a:lvl1pPr>
          </a:lstStyle>
          <a:p>
            <a:r>
              <a:rPr lang="en-GB"/>
              <a:t>Click to edit Master subtitle style</a:t>
            </a:r>
          </a:p>
        </p:txBody>
      </p:sp>
      <p:sp>
        <p:nvSpPr>
          <p:cNvPr id="6" name="Rectangle 4"/>
          <p:cNvSpPr>
            <a:spLocks noGrp="1" noChangeArrowheads="1"/>
          </p:cNvSpPr>
          <p:nvPr>
            <p:ph type="ftr" sz="quarter" idx="10"/>
          </p:nvPr>
        </p:nvSpPr>
        <p:spPr>
          <a:xfrm>
            <a:off x="3062288" y="6376988"/>
            <a:ext cx="5067300" cy="481012"/>
          </a:xfrm>
        </p:spPr>
        <p:txBody>
          <a:bodyPr/>
          <a:lstStyle>
            <a:lvl1pPr>
              <a:lnSpc>
                <a:spcPts val="2300"/>
              </a:lnSpc>
              <a:defRPr sz="1300">
                <a:solidFill>
                  <a:srgbClr val="8B8D8E"/>
                </a:solidFill>
              </a:defRPr>
            </a:lvl1pPr>
          </a:lstStyle>
          <a:p>
            <a:pPr>
              <a:defRPr/>
            </a:pPr>
            <a:r>
              <a:rPr lang="en-GB"/>
              <a:t>Kees Stap</a:t>
            </a:r>
          </a:p>
        </p:txBody>
      </p:sp>
      <p:sp>
        <p:nvSpPr>
          <p:cNvPr id="7" name="Rectangle 9"/>
          <p:cNvSpPr>
            <a:spLocks noGrp="1" noChangeArrowheads="1"/>
          </p:cNvSpPr>
          <p:nvPr>
            <p:ph type="dt" sz="quarter" idx="11"/>
          </p:nvPr>
        </p:nvSpPr>
        <p:spPr>
          <a:xfrm>
            <a:off x="3070225" y="6022975"/>
            <a:ext cx="5057775" cy="349250"/>
          </a:xfrm>
        </p:spPr>
        <p:txBody>
          <a:bodyPr/>
          <a:lstStyle>
            <a:lvl1pPr algn="l">
              <a:lnSpc>
                <a:spcPts val="2300"/>
              </a:lnSpc>
              <a:defRPr sz="1300">
                <a:solidFill>
                  <a:srgbClr val="8B8D8E"/>
                </a:solidFill>
              </a:defRPr>
            </a:lvl1pPr>
          </a:lstStyle>
          <a:p>
            <a:pPr>
              <a:defRPr/>
            </a:pPr>
            <a:r>
              <a:rPr lang="en-US"/>
              <a:t>20-01-2015</a:t>
            </a:r>
            <a:endParaRPr lang="en-GB"/>
          </a:p>
        </p:txBody>
      </p:sp>
    </p:spTree>
    <p:extLst>
      <p:ext uri="{BB962C8B-B14F-4D97-AF65-F5344CB8AC3E}">
        <p14:creationId xmlns:p14="http://schemas.microsoft.com/office/powerpoint/2010/main" val="1428862212"/>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r>
              <a:rPr lang="en-US"/>
              <a:t>20-01-2015</a:t>
            </a:r>
            <a:endParaRPr lang="en-GB"/>
          </a:p>
        </p:txBody>
      </p:sp>
      <p:sp>
        <p:nvSpPr>
          <p:cNvPr id="6" name="Rectangle 10"/>
          <p:cNvSpPr>
            <a:spLocks noGrp="1" noChangeArrowheads="1"/>
          </p:cNvSpPr>
          <p:nvPr>
            <p:ph type="ftr" sz="quarter" idx="11"/>
          </p:nvPr>
        </p:nvSpPr>
        <p:spPr>
          <a:ln/>
        </p:spPr>
        <p:txBody>
          <a:bodyPr/>
          <a:lstStyle>
            <a:lvl1pPr>
              <a:defRPr/>
            </a:lvl1pPr>
          </a:lstStyle>
          <a:p>
            <a:pPr>
              <a:defRPr/>
            </a:pPr>
            <a:r>
              <a:rPr lang="en-GB"/>
              <a:t>Kees Stap</a:t>
            </a:r>
          </a:p>
        </p:txBody>
      </p:sp>
      <p:sp>
        <p:nvSpPr>
          <p:cNvPr id="7" name="Rectangle 11"/>
          <p:cNvSpPr>
            <a:spLocks noGrp="1" noChangeArrowheads="1"/>
          </p:cNvSpPr>
          <p:nvPr>
            <p:ph type="sldNum" sz="quarter" idx="12"/>
          </p:nvPr>
        </p:nvSpPr>
        <p:spPr>
          <a:ln/>
        </p:spPr>
        <p:txBody>
          <a:bodyPr/>
          <a:lstStyle>
            <a:lvl1pPr>
              <a:defRPr/>
            </a:lvl1pPr>
          </a:lstStyle>
          <a:p>
            <a:pPr>
              <a:defRPr/>
            </a:pPr>
            <a:fld id="{8AF51F55-3B1C-4FB7-B8B4-8BDDAA0A3407}" type="slidenum">
              <a:rPr lang="en-GB"/>
              <a:pPr>
                <a:defRPr/>
              </a:pPr>
              <a:t>‹#›</a:t>
            </a:fld>
            <a:endParaRPr lang="en-GB"/>
          </a:p>
        </p:txBody>
      </p:sp>
    </p:spTree>
    <p:extLst>
      <p:ext uri="{BB962C8B-B14F-4D97-AF65-F5344CB8AC3E}">
        <p14:creationId xmlns:p14="http://schemas.microsoft.com/office/powerpoint/2010/main" val="2822187589"/>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r>
              <a:rPr lang="en-US"/>
              <a:t>20-01-2015</a:t>
            </a:r>
            <a:endParaRPr lang="en-GB"/>
          </a:p>
        </p:txBody>
      </p:sp>
      <p:sp>
        <p:nvSpPr>
          <p:cNvPr id="5" name="Rectangle 10"/>
          <p:cNvSpPr>
            <a:spLocks noGrp="1" noChangeArrowheads="1"/>
          </p:cNvSpPr>
          <p:nvPr>
            <p:ph type="ftr" sz="quarter" idx="11"/>
          </p:nvPr>
        </p:nvSpPr>
        <p:spPr>
          <a:ln/>
        </p:spPr>
        <p:txBody>
          <a:bodyPr/>
          <a:lstStyle>
            <a:lvl1pPr>
              <a:defRPr/>
            </a:lvl1pPr>
          </a:lstStyle>
          <a:p>
            <a:pPr>
              <a:defRPr/>
            </a:pPr>
            <a:r>
              <a:rPr lang="en-GB"/>
              <a:t>Kees Stap</a:t>
            </a:r>
          </a:p>
        </p:txBody>
      </p:sp>
      <p:sp>
        <p:nvSpPr>
          <p:cNvPr id="6" name="Rectangle 11"/>
          <p:cNvSpPr>
            <a:spLocks noGrp="1" noChangeArrowheads="1"/>
          </p:cNvSpPr>
          <p:nvPr>
            <p:ph type="sldNum" sz="quarter" idx="12"/>
          </p:nvPr>
        </p:nvSpPr>
        <p:spPr>
          <a:ln/>
        </p:spPr>
        <p:txBody>
          <a:bodyPr/>
          <a:lstStyle>
            <a:lvl1pPr>
              <a:defRPr/>
            </a:lvl1pPr>
          </a:lstStyle>
          <a:p>
            <a:pPr>
              <a:defRPr/>
            </a:pPr>
            <a:fld id="{A7B26EAB-863B-4D6B-915E-F03E6D2E3E10}" type="slidenum">
              <a:rPr lang="en-GB"/>
              <a:pPr>
                <a:defRPr/>
              </a:pPr>
              <a:t>‹#›</a:t>
            </a:fld>
            <a:endParaRPr lang="en-GB"/>
          </a:p>
        </p:txBody>
      </p:sp>
    </p:spTree>
    <p:extLst>
      <p:ext uri="{BB962C8B-B14F-4D97-AF65-F5344CB8AC3E}">
        <p14:creationId xmlns:p14="http://schemas.microsoft.com/office/powerpoint/2010/main" val="23252971"/>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48413" y="0"/>
            <a:ext cx="1776412" cy="60023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17588" y="0"/>
            <a:ext cx="5178425" cy="60023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r>
              <a:rPr lang="en-US"/>
              <a:t>20-01-2015</a:t>
            </a:r>
            <a:endParaRPr lang="en-GB"/>
          </a:p>
        </p:txBody>
      </p:sp>
      <p:sp>
        <p:nvSpPr>
          <p:cNvPr id="5" name="Rectangle 10"/>
          <p:cNvSpPr>
            <a:spLocks noGrp="1" noChangeArrowheads="1"/>
          </p:cNvSpPr>
          <p:nvPr>
            <p:ph type="ftr" sz="quarter" idx="11"/>
          </p:nvPr>
        </p:nvSpPr>
        <p:spPr>
          <a:ln/>
        </p:spPr>
        <p:txBody>
          <a:bodyPr/>
          <a:lstStyle>
            <a:lvl1pPr>
              <a:defRPr/>
            </a:lvl1pPr>
          </a:lstStyle>
          <a:p>
            <a:pPr>
              <a:defRPr/>
            </a:pPr>
            <a:r>
              <a:rPr lang="en-GB"/>
              <a:t>Kees Stap</a:t>
            </a:r>
          </a:p>
        </p:txBody>
      </p:sp>
      <p:sp>
        <p:nvSpPr>
          <p:cNvPr id="6" name="Rectangle 11"/>
          <p:cNvSpPr>
            <a:spLocks noGrp="1" noChangeArrowheads="1"/>
          </p:cNvSpPr>
          <p:nvPr>
            <p:ph type="sldNum" sz="quarter" idx="12"/>
          </p:nvPr>
        </p:nvSpPr>
        <p:spPr>
          <a:ln/>
        </p:spPr>
        <p:txBody>
          <a:bodyPr/>
          <a:lstStyle>
            <a:lvl1pPr>
              <a:defRPr/>
            </a:lvl1pPr>
          </a:lstStyle>
          <a:p>
            <a:pPr>
              <a:defRPr/>
            </a:pPr>
            <a:fld id="{A105C639-F671-461D-B490-A5CE90962AD1}" type="slidenum">
              <a:rPr lang="en-GB"/>
              <a:pPr>
                <a:defRPr/>
              </a:pPr>
              <a:t>‹#›</a:t>
            </a:fld>
            <a:endParaRPr lang="en-GB"/>
          </a:p>
        </p:txBody>
      </p:sp>
    </p:spTree>
    <p:extLst>
      <p:ext uri="{BB962C8B-B14F-4D97-AF65-F5344CB8AC3E}">
        <p14:creationId xmlns:p14="http://schemas.microsoft.com/office/powerpoint/2010/main" val="2866487171"/>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017588" y="0"/>
            <a:ext cx="7107237" cy="1281113"/>
          </a:xfrm>
        </p:spPr>
        <p:txBody>
          <a:bodyPr/>
          <a:lstStyle/>
          <a:p>
            <a:r>
              <a:rPr lang="en-US"/>
              <a:t>Click to edit Master title style</a:t>
            </a:r>
          </a:p>
        </p:txBody>
      </p:sp>
      <p:sp>
        <p:nvSpPr>
          <p:cNvPr id="3" name="Text Placeholder 2"/>
          <p:cNvSpPr>
            <a:spLocks noGrp="1"/>
          </p:cNvSpPr>
          <p:nvPr>
            <p:ph type="body" sz="half" idx="1"/>
          </p:nvPr>
        </p:nvSpPr>
        <p:spPr>
          <a:xfrm>
            <a:off x="1017588" y="1708150"/>
            <a:ext cx="3476625" cy="42941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6613" y="1708150"/>
            <a:ext cx="3478212" cy="4294188"/>
          </a:xfrm>
        </p:spPr>
        <p:txBody>
          <a:bodyPr/>
          <a:lstStyle/>
          <a:p>
            <a:pPr lvl="0"/>
            <a:endParaRPr lang="en-US" noProof="0"/>
          </a:p>
        </p:txBody>
      </p:sp>
      <p:sp>
        <p:nvSpPr>
          <p:cNvPr id="5" name="Rectangle 9"/>
          <p:cNvSpPr>
            <a:spLocks noGrp="1" noChangeArrowheads="1"/>
          </p:cNvSpPr>
          <p:nvPr>
            <p:ph type="dt" sz="half" idx="10"/>
          </p:nvPr>
        </p:nvSpPr>
        <p:spPr>
          <a:ln/>
        </p:spPr>
        <p:txBody>
          <a:bodyPr/>
          <a:lstStyle>
            <a:lvl1pPr>
              <a:defRPr/>
            </a:lvl1pPr>
          </a:lstStyle>
          <a:p>
            <a:pPr>
              <a:defRPr/>
            </a:pPr>
            <a:r>
              <a:rPr lang="en-US"/>
              <a:t>20-01-2015</a:t>
            </a:r>
            <a:endParaRPr lang="en-GB"/>
          </a:p>
        </p:txBody>
      </p:sp>
      <p:sp>
        <p:nvSpPr>
          <p:cNvPr id="6" name="Rectangle 10"/>
          <p:cNvSpPr>
            <a:spLocks noGrp="1" noChangeArrowheads="1"/>
          </p:cNvSpPr>
          <p:nvPr>
            <p:ph type="ftr" sz="quarter" idx="11"/>
          </p:nvPr>
        </p:nvSpPr>
        <p:spPr>
          <a:ln/>
        </p:spPr>
        <p:txBody>
          <a:bodyPr/>
          <a:lstStyle>
            <a:lvl1pPr>
              <a:defRPr/>
            </a:lvl1pPr>
          </a:lstStyle>
          <a:p>
            <a:pPr>
              <a:defRPr/>
            </a:pPr>
            <a:r>
              <a:rPr lang="en-GB"/>
              <a:t>Kees Stap</a:t>
            </a:r>
          </a:p>
        </p:txBody>
      </p:sp>
      <p:sp>
        <p:nvSpPr>
          <p:cNvPr id="7" name="Rectangle 11"/>
          <p:cNvSpPr>
            <a:spLocks noGrp="1" noChangeArrowheads="1"/>
          </p:cNvSpPr>
          <p:nvPr>
            <p:ph type="sldNum" sz="quarter" idx="12"/>
          </p:nvPr>
        </p:nvSpPr>
        <p:spPr>
          <a:ln/>
        </p:spPr>
        <p:txBody>
          <a:bodyPr/>
          <a:lstStyle>
            <a:lvl1pPr>
              <a:defRPr/>
            </a:lvl1pPr>
          </a:lstStyle>
          <a:p>
            <a:pPr>
              <a:defRPr/>
            </a:pPr>
            <a:fld id="{ACEDFA5C-DD75-4233-9CA4-A7606865B9A6}" type="slidenum">
              <a:rPr lang="en-GB"/>
              <a:pPr>
                <a:defRPr/>
              </a:pPr>
              <a:t>‹#›</a:t>
            </a:fld>
            <a:endParaRPr lang="en-GB"/>
          </a:p>
        </p:txBody>
      </p:sp>
    </p:spTree>
    <p:extLst>
      <p:ext uri="{BB962C8B-B14F-4D97-AF65-F5344CB8AC3E}">
        <p14:creationId xmlns:p14="http://schemas.microsoft.com/office/powerpoint/2010/main" val="3350018827"/>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5" descr="ECOFYS Logo Colou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889125" y="423863"/>
            <a:ext cx="3059113" cy="87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7794" name="Rectangle 2"/>
          <p:cNvSpPr>
            <a:spLocks noGrp="1" noChangeArrowheads="1"/>
          </p:cNvSpPr>
          <p:nvPr>
            <p:ph type="ctrTitle"/>
          </p:nvPr>
        </p:nvSpPr>
        <p:spPr>
          <a:xfrm>
            <a:off x="3057525" y="2139950"/>
            <a:ext cx="5067300" cy="1462088"/>
          </a:xfrm>
        </p:spPr>
        <p:txBody>
          <a:bodyPr anchor="t"/>
          <a:lstStyle>
            <a:lvl1pPr>
              <a:lnSpc>
                <a:spcPct val="98000"/>
              </a:lnSpc>
              <a:defRPr sz="2800">
                <a:solidFill>
                  <a:schemeClr val="tx2"/>
                </a:solidFill>
              </a:defRPr>
            </a:lvl1pPr>
          </a:lstStyle>
          <a:p>
            <a:r>
              <a:rPr lang="en-GB"/>
              <a:t>Click to edit Master title style</a:t>
            </a:r>
          </a:p>
        </p:txBody>
      </p:sp>
      <p:sp>
        <p:nvSpPr>
          <p:cNvPr id="417795" name="Rectangle 3"/>
          <p:cNvSpPr>
            <a:spLocks noGrp="1" noChangeArrowheads="1"/>
          </p:cNvSpPr>
          <p:nvPr>
            <p:ph type="subTitle" idx="1"/>
          </p:nvPr>
        </p:nvSpPr>
        <p:spPr>
          <a:xfrm>
            <a:off x="3057525" y="3763963"/>
            <a:ext cx="5067300" cy="1931987"/>
          </a:xfrm>
        </p:spPr>
        <p:txBody>
          <a:bodyPr/>
          <a:lstStyle>
            <a:lvl1pPr marL="0" indent="0">
              <a:buFont typeface="Verdana" pitchFamily="34" charset="0"/>
              <a:buNone/>
              <a:defRPr b="1">
                <a:solidFill>
                  <a:srgbClr val="8B8D8E"/>
                </a:solidFill>
              </a:defRPr>
            </a:lvl1pPr>
          </a:lstStyle>
          <a:p>
            <a:r>
              <a:rPr lang="en-GB"/>
              <a:t>Click to edit Master subtitle style</a:t>
            </a:r>
          </a:p>
        </p:txBody>
      </p:sp>
      <p:sp>
        <p:nvSpPr>
          <p:cNvPr id="5" name="Rectangle 4"/>
          <p:cNvSpPr>
            <a:spLocks noGrp="1" noChangeArrowheads="1"/>
          </p:cNvSpPr>
          <p:nvPr>
            <p:ph type="ftr" sz="quarter" idx="10"/>
          </p:nvPr>
        </p:nvSpPr>
        <p:spPr>
          <a:xfrm>
            <a:off x="3057525" y="6189663"/>
            <a:ext cx="5067300" cy="665162"/>
          </a:xfrm>
        </p:spPr>
        <p:txBody>
          <a:bodyPr/>
          <a:lstStyle>
            <a:lvl1pPr>
              <a:lnSpc>
                <a:spcPct val="120000"/>
              </a:lnSpc>
              <a:defRPr sz="1600" smtClean="0">
                <a:solidFill>
                  <a:srgbClr val="8B8D8E"/>
                </a:solidFill>
              </a:defRPr>
            </a:lvl1pPr>
          </a:lstStyle>
          <a:p>
            <a:pPr>
              <a:defRPr/>
            </a:pPr>
            <a:r>
              <a:rPr lang="en-GB"/>
              <a:t>Kees Stap</a:t>
            </a:r>
          </a:p>
        </p:txBody>
      </p:sp>
      <p:sp>
        <p:nvSpPr>
          <p:cNvPr id="6" name="Rectangle 6"/>
          <p:cNvSpPr>
            <a:spLocks noGrp="1" noChangeArrowheads="1"/>
          </p:cNvSpPr>
          <p:nvPr>
            <p:ph type="dt" sz="quarter" idx="11"/>
          </p:nvPr>
        </p:nvSpPr>
        <p:spPr>
          <a:xfrm>
            <a:off x="3057525" y="5886450"/>
            <a:ext cx="5057775" cy="301625"/>
          </a:xfrm>
        </p:spPr>
        <p:txBody>
          <a:bodyPr/>
          <a:lstStyle>
            <a:lvl1pPr algn="l">
              <a:lnSpc>
                <a:spcPct val="120000"/>
              </a:lnSpc>
              <a:defRPr sz="1600" smtClean="0">
                <a:solidFill>
                  <a:srgbClr val="8B8D8E"/>
                </a:solidFill>
              </a:defRPr>
            </a:lvl1pPr>
          </a:lstStyle>
          <a:p>
            <a:pPr>
              <a:defRPr/>
            </a:pPr>
            <a:r>
              <a:rPr lang="en-US"/>
              <a:t>20-01-2015</a:t>
            </a:r>
            <a:endParaRPr lang="en-GB"/>
          </a:p>
        </p:txBody>
      </p:sp>
    </p:spTree>
    <p:extLst>
      <p:ext uri="{BB962C8B-B14F-4D97-AF65-F5344CB8AC3E}">
        <p14:creationId xmlns:p14="http://schemas.microsoft.com/office/powerpoint/2010/main" val="171338216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9"/>
          <p:cNvSpPr>
            <a:spLocks noGrp="1" noChangeArrowheads="1"/>
          </p:cNvSpPr>
          <p:nvPr>
            <p:ph type="dt" sz="half" idx="10"/>
          </p:nvPr>
        </p:nvSpPr>
        <p:spPr>
          <a:ln/>
        </p:spPr>
        <p:txBody>
          <a:bodyPr/>
          <a:lstStyle>
            <a:lvl1pPr>
              <a:defRPr/>
            </a:lvl1pPr>
          </a:lstStyle>
          <a:p>
            <a:pPr>
              <a:defRPr/>
            </a:pPr>
            <a:r>
              <a:rPr lang="en-US">
                <a:solidFill>
                  <a:srgbClr val="000000"/>
                </a:solidFill>
              </a:rPr>
              <a:t>20-01-2015</a:t>
            </a:r>
            <a:endParaRPr lang="en-GB">
              <a:solidFill>
                <a:srgbClr val="000000"/>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r>
              <a:rPr lang="en-GB">
                <a:solidFill>
                  <a:srgbClr val="000000"/>
                </a:solidFill>
              </a:rPr>
              <a:t>Kees Stap</a:t>
            </a:r>
          </a:p>
        </p:txBody>
      </p:sp>
      <p:sp>
        <p:nvSpPr>
          <p:cNvPr id="6" name="Rectangle 11"/>
          <p:cNvSpPr>
            <a:spLocks noGrp="1" noChangeArrowheads="1"/>
          </p:cNvSpPr>
          <p:nvPr>
            <p:ph type="sldNum" sz="quarter" idx="12"/>
          </p:nvPr>
        </p:nvSpPr>
        <p:spPr>
          <a:ln/>
        </p:spPr>
        <p:txBody>
          <a:bodyPr/>
          <a:lstStyle>
            <a:lvl1pPr>
              <a:defRPr/>
            </a:lvl1pPr>
          </a:lstStyle>
          <a:p>
            <a:fld id="{2E147A40-A544-47CB-B5F9-8B07943AADDA}"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1615231706"/>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r>
              <a:rPr lang="en-US">
                <a:solidFill>
                  <a:srgbClr val="000000"/>
                </a:solidFill>
              </a:rPr>
              <a:t>20-01-2015</a:t>
            </a:r>
            <a:endParaRPr lang="en-GB">
              <a:solidFill>
                <a:srgbClr val="000000"/>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r>
              <a:rPr lang="en-GB">
                <a:solidFill>
                  <a:srgbClr val="000000"/>
                </a:solidFill>
              </a:rPr>
              <a:t>Kees Stap</a:t>
            </a:r>
          </a:p>
        </p:txBody>
      </p:sp>
      <p:sp>
        <p:nvSpPr>
          <p:cNvPr id="6" name="Rectangle 11"/>
          <p:cNvSpPr>
            <a:spLocks noGrp="1" noChangeArrowheads="1"/>
          </p:cNvSpPr>
          <p:nvPr>
            <p:ph type="sldNum" sz="quarter" idx="12"/>
          </p:nvPr>
        </p:nvSpPr>
        <p:spPr>
          <a:ln/>
        </p:spPr>
        <p:txBody>
          <a:bodyPr/>
          <a:lstStyle>
            <a:lvl1pPr>
              <a:defRPr/>
            </a:lvl1pPr>
          </a:lstStyle>
          <a:p>
            <a:fld id="{092F19F2-812A-4C10-9962-AE35604F3BD8}"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577278119"/>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1016000" y="1192213"/>
            <a:ext cx="3476625" cy="5146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5025" y="1192213"/>
            <a:ext cx="3478213" cy="5146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9"/>
          <p:cNvSpPr>
            <a:spLocks noGrp="1" noChangeArrowheads="1"/>
          </p:cNvSpPr>
          <p:nvPr>
            <p:ph type="dt" sz="half" idx="10"/>
          </p:nvPr>
        </p:nvSpPr>
        <p:spPr>
          <a:ln/>
        </p:spPr>
        <p:txBody>
          <a:bodyPr/>
          <a:lstStyle>
            <a:lvl1pPr>
              <a:defRPr/>
            </a:lvl1pPr>
          </a:lstStyle>
          <a:p>
            <a:pPr>
              <a:defRPr/>
            </a:pPr>
            <a:r>
              <a:rPr lang="en-US">
                <a:solidFill>
                  <a:srgbClr val="000000"/>
                </a:solidFill>
              </a:rPr>
              <a:t>20-01-2015</a:t>
            </a:r>
            <a:endParaRPr lang="en-GB">
              <a:solidFill>
                <a:srgbClr val="000000"/>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r>
              <a:rPr lang="en-GB">
                <a:solidFill>
                  <a:srgbClr val="000000"/>
                </a:solidFill>
              </a:rPr>
              <a:t>Kees Stap</a:t>
            </a:r>
          </a:p>
        </p:txBody>
      </p:sp>
      <p:sp>
        <p:nvSpPr>
          <p:cNvPr id="7" name="Rectangle 11"/>
          <p:cNvSpPr>
            <a:spLocks noGrp="1" noChangeArrowheads="1"/>
          </p:cNvSpPr>
          <p:nvPr>
            <p:ph type="sldNum" sz="quarter" idx="12"/>
          </p:nvPr>
        </p:nvSpPr>
        <p:spPr>
          <a:ln/>
        </p:spPr>
        <p:txBody>
          <a:bodyPr/>
          <a:lstStyle>
            <a:lvl1pPr>
              <a:defRPr/>
            </a:lvl1pPr>
          </a:lstStyle>
          <a:p>
            <a:fld id="{92B14825-5FFB-40F4-A090-C072C3345EF5}"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3932896685"/>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9"/>
          <p:cNvSpPr>
            <a:spLocks noGrp="1" noChangeArrowheads="1"/>
          </p:cNvSpPr>
          <p:nvPr>
            <p:ph type="dt" sz="half" idx="10"/>
          </p:nvPr>
        </p:nvSpPr>
        <p:spPr>
          <a:ln/>
        </p:spPr>
        <p:txBody>
          <a:bodyPr/>
          <a:lstStyle>
            <a:lvl1pPr>
              <a:defRPr/>
            </a:lvl1pPr>
          </a:lstStyle>
          <a:p>
            <a:pPr>
              <a:defRPr/>
            </a:pPr>
            <a:r>
              <a:rPr lang="en-US">
                <a:solidFill>
                  <a:srgbClr val="000000"/>
                </a:solidFill>
              </a:rPr>
              <a:t>20-01-2015</a:t>
            </a:r>
            <a:endParaRPr lang="en-GB">
              <a:solidFill>
                <a:srgbClr val="000000"/>
              </a:solidFill>
            </a:endParaRPr>
          </a:p>
        </p:txBody>
      </p:sp>
      <p:sp>
        <p:nvSpPr>
          <p:cNvPr id="8" name="Rectangle 10"/>
          <p:cNvSpPr>
            <a:spLocks noGrp="1" noChangeArrowheads="1"/>
          </p:cNvSpPr>
          <p:nvPr>
            <p:ph type="ftr" sz="quarter" idx="11"/>
          </p:nvPr>
        </p:nvSpPr>
        <p:spPr>
          <a:ln/>
        </p:spPr>
        <p:txBody>
          <a:bodyPr/>
          <a:lstStyle>
            <a:lvl1pPr>
              <a:defRPr/>
            </a:lvl1pPr>
          </a:lstStyle>
          <a:p>
            <a:pPr>
              <a:defRPr/>
            </a:pPr>
            <a:r>
              <a:rPr lang="en-GB">
                <a:solidFill>
                  <a:srgbClr val="000000"/>
                </a:solidFill>
              </a:rPr>
              <a:t>Kees Stap</a:t>
            </a:r>
          </a:p>
        </p:txBody>
      </p:sp>
      <p:sp>
        <p:nvSpPr>
          <p:cNvPr id="9" name="Rectangle 11"/>
          <p:cNvSpPr>
            <a:spLocks noGrp="1" noChangeArrowheads="1"/>
          </p:cNvSpPr>
          <p:nvPr>
            <p:ph type="sldNum" sz="quarter" idx="12"/>
          </p:nvPr>
        </p:nvSpPr>
        <p:spPr>
          <a:ln/>
        </p:spPr>
        <p:txBody>
          <a:bodyPr/>
          <a:lstStyle>
            <a:lvl1pPr>
              <a:defRPr/>
            </a:lvl1pPr>
          </a:lstStyle>
          <a:p>
            <a:fld id="{FC4FEF74-D701-4EA6-ACF8-C4E8EDDE8F26}"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3735549936"/>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9"/>
          <p:cNvSpPr>
            <a:spLocks noGrp="1" noChangeArrowheads="1"/>
          </p:cNvSpPr>
          <p:nvPr>
            <p:ph type="dt" sz="half" idx="10"/>
          </p:nvPr>
        </p:nvSpPr>
        <p:spPr>
          <a:ln/>
        </p:spPr>
        <p:txBody>
          <a:bodyPr/>
          <a:lstStyle>
            <a:lvl1pPr>
              <a:defRPr/>
            </a:lvl1pPr>
          </a:lstStyle>
          <a:p>
            <a:pPr>
              <a:defRPr/>
            </a:pPr>
            <a:r>
              <a:rPr lang="en-US">
                <a:solidFill>
                  <a:srgbClr val="000000"/>
                </a:solidFill>
              </a:rPr>
              <a:t>20-01-2015</a:t>
            </a:r>
            <a:endParaRPr lang="en-GB">
              <a:solidFill>
                <a:srgbClr val="000000"/>
              </a:solidFill>
            </a:endParaRPr>
          </a:p>
        </p:txBody>
      </p:sp>
      <p:sp>
        <p:nvSpPr>
          <p:cNvPr id="4" name="Rectangle 10"/>
          <p:cNvSpPr>
            <a:spLocks noGrp="1" noChangeArrowheads="1"/>
          </p:cNvSpPr>
          <p:nvPr>
            <p:ph type="ftr" sz="quarter" idx="11"/>
          </p:nvPr>
        </p:nvSpPr>
        <p:spPr>
          <a:ln/>
        </p:spPr>
        <p:txBody>
          <a:bodyPr/>
          <a:lstStyle>
            <a:lvl1pPr>
              <a:defRPr/>
            </a:lvl1pPr>
          </a:lstStyle>
          <a:p>
            <a:pPr>
              <a:defRPr/>
            </a:pPr>
            <a:r>
              <a:rPr lang="en-GB">
                <a:solidFill>
                  <a:srgbClr val="000000"/>
                </a:solidFill>
              </a:rPr>
              <a:t>Kees Stap</a:t>
            </a:r>
          </a:p>
        </p:txBody>
      </p:sp>
      <p:sp>
        <p:nvSpPr>
          <p:cNvPr id="5" name="Rectangle 11"/>
          <p:cNvSpPr>
            <a:spLocks noGrp="1" noChangeArrowheads="1"/>
          </p:cNvSpPr>
          <p:nvPr>
            <p:ph type="sldNum" sz="quarter" idx="12"/>
          </p:nvPr>
        </p:nvSpPr>
        <p:spPr>
          <a:ln/>
        </p:spPr>
        <p:txBody>
          <a:bodyPr/>
          <a:lstStyle>
            <a:lvl1pPr>
              <a:defRPr/>
            </a:lvl1pPr>
          </a:lstStyle>
          <a:p>
            <a:fld id="{285A48F7-1EF5-4D71-9AF9-35752BF3F903}"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1499922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r>
              <a:rPr lang="en-US"/>
              <a:t>20-01-2015</a:t>
            </a:r>
            <a:endParaRPr lang="en-GB"/>
          </a:p>
        </p:txBody>
      </p:sp>
      <p:sp>
        <p:nvSpPr>
          <p:cNvPr id="5" name="Rectangle 10"/>
          <p:cNvSpPr>
            <a:spLocks noGrp="1" noChangeArrowheads="1"/>
          </p:cNvSpPr>
          <p:nvPr>
            <p:ph type="ftr" sz="quarter" idx="11"/>
          </p:nvPr>
        </p:nvSpPr>
        <p:spPr>
          <a:ln/>
        </p:spPr>
        <p:txBody>
          <a:bodyPr/>
          <a:lstStyle>
            <a:lvl1pPr>
              <a:defRPr/>
            </a:lvl1pPr>
          </a:lstStyle>
          <a:p>
            <a:pPr>
              <a:defRPr/>
            </a:pPr>
            <a:r>
              <a:rPr lang="en-GB"/>
              <a:t>Kees Stap</a:t>
            </a:r>
          </a:p>
        </p:txBody>
      </p:sp>
      <p:sp>
        <p:nvSpPr>
          <p:cNvPr id="6" name="Rectangle 11"/>
          <p:cNvSpPr>
            <a:spLocks noGrp="1" noChangeArrowheads="1"/>
          </p:cNvSpPr>
          <p:nvPr>
            <p:ph type="sldNum" sz="quarter" idx="12"/>
          </p:nvPr>
        </p:nvSpPr>
        <p:spPr>
          <a:ln/>
        </p:spPr>
        <p:txBody>
          <a:bodyPr/>
          <a:lstStyle>
            <a:lvl1pPr>
              <a:defRPr/>
            </a:lvl1pPr>
          </a:lstStyle>
          <a:p>
            <a:pPr>
              <a:defRPr/>
            </a:pPr>
            <a:fld id="{706FAEFA-793C-4B13-BD74-7F5CB470F3B6}" type="slidenum">
              <a:rPr lang="en-GB"/>
              <a:pPr>
                <a:defRPr/>
              </a:pPr>
              <a:t>‹#›</a:t>
            </a:fld>
            <a:endParaRPr lang="en-GB"/>
          </a:p>
        </p:txBody>
      </p:sp>
    </p:spTree>
    <p:extLst>
      <p:ext uri="{BB962C8B-B14F-4D97-AF65-F5344CB8AC3E}">
        <p14:creationId xmlns:p14="http://schemas.microsoft.com/office/powerpoint/2010/main" val="797041654"/>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r>
              <a:rPr lang="en-US">
                <a:solidFill>
                  <a:srgbClr val="000000"/>
                </a:solidFill>
              </a:rPr>
              <a:t>20-01-2015</a:t>
            </a:r>
            <a:endParaRPr lang="en-GB">
              <a:solidFill>
                <a:srgbClr val="000000"/>
              </a:solidFill>
            </a:endParaRPr>
          </a:p>
        </p:txBody>
      </p:sp>
      <p:sp>
        <p:nvSpPr>
          <p:cNvPr id="3" name="Rectangle 10"/>
          <p:cNvSpPr>
            <a:spLocks noGrp="1" noChangeArrowheads="1"/>
          </p:cNvSpPr>
          <p:nvPr>
            <p:ph type="ftr" sz="quarter" idx="11"/>
          </p:nvPr>
        </p:nvSpPr>
        <p:spPr>
          <a:ln/>
        </p:spPr>
        <p:txBody>
          <a:bodyPr/>
          <a:lstStyle>
            <a:lvl1pPr>
              <a:defRPr/>
            </a:lvl1pPr>
          </a:lstStyle>
          <a:p>
            <a:pPr>
              <a:defRPr/>
            </a:pPr>
            <a:r>
              <a:rPr lang="en-GB">
                <a:solidFill>
                  <a:srgbClr val="000000"/>
                </a:solidFill>
              </a:rPr>
              <a:t>Kees Stap</a:t>
            </a:r>
          </a:p>
        </p:txBody>
      </p:sp>
      <p:sp>
        <p:nvSpPr>
          <p:cNvPr id="4" name="Rectangle 11"/>
          <p:cNvSpPr>
            <a:spLocks noGrp="1" noChangeArrowheads="1"/>
          </p:cNvSpPr>
          <p:nvPr>
            <p:ph type="sldNum" sz="quarter" idx="12"/>
          </p:nvPr>
        </p:nvSpPr>
        <p:spPr>
          <a:ln/>
        </p:spPr>
        <p:txBody>
          <a:bodyPr/>
          <a:lstStyle>
            <a:lvl1pPr>
              <a:defRPr/>
            </a:lvl1pPr>
          </a:lstStyle>
          <a:p>
            <a:fld id="{3F73EDD2-9586-4ADE-9C87-9449EBDB5772}"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3377970338"/>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r>
              <a:rPr lang="en-US">
                <a:solidFill>
                  <a:srgbClr val="000000"/>
                </a:solidFill>
              </a:rPr>
              <a:t>20-01-2015</a:t>
            </a:r>
            <a:endParaRPr lang="en-GB">
              <a:solidFill>
                <a:srgbClr val="000000"/>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r>
              <a:rPr lang="en-GB">
                <a:solidFill>
                  <a:srgbClr val="000000"/>
                </a:solidFill>
              </a:rPr>
              <a:t>Kees Stap</a:t>
            </a:r>
          </a:p>
        </p:txBody>
      </p:sp>
      <p:sp>
        <p:nvSpPr>
          <p:cNvPr id="7" name="Rectangle 11"/>
          <p:cNvSpPr>
            <a:spLocks noGrp="1" noChangeArrowheads="1"/>
          </p:cNvSpPr>
          <p:nvPr>
            <p:ph type="sldNum" sz="quarter" idx="12"/>
          </p:nvPr>
        </p:nvSpPr>
        <p:spPr>
          <a:ln/>
        </p:spPr>
        <p:txBody>
          <a:bodyPr/>
          <a:lstStyle>
            <a:lvl1pPr>
              <a:defRPr/>
            </a:lvl1pPr>
          </a:lstStyle>
          <a:p>
            <a:fld id="{AB3238A1-ED75-4BEA-977B-5EED13C68A0E}"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1100891196"/>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r>
              <a:rPr lang="en-US">
                <a:solidFill>
                  <a:srgbClr val="000000"/>
                </a:solidFill>
              </a:rPr>
              <a:t>20-01-2015</a:t>
            </a:r>
            <a:endParaRPr lang="en-GB">
              <a:solidFill>
                <a:srgbClr val="000000"/>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r>
              <a:rPr lang="en-GB">
                <a:solidFill>
                  <a:srgbClr val="000000"/>
                </a:solidFill>
              </a:rPr>
              <a:t>Kees Stap</a:t>
            </a:r>
          </a:p>
        </p:txBody>
      </p:sp>
      <p:sp>
        <p:nvSpPr>
          <p:cNvPr id="7" name="Rectangle 11"/>
          <p:cNvSpPr>
            <a:spLocks noGrp="1" noChangeArrowheads="1"/>
          </p:cNvSpPr>
          <p:nvPr>
            <p:ph type="sldNum" sz="quarter" idx="12"/>
          </p:nvPr>
        </p:nvSpPr>
        <p:spPr>
          <a:ln/>
        </p:spPr>
        <p:txBody>
          <a:bodyPr/>
          <a:lstStyle>
            <a:lvl1pPr>
              <a:defRPr/>
            </a:lvl1pPr>
          </a:lstStyle>
          <a:p>
            <a:fld id="{F9A8A757-9100-464D-9361-A7B71047328B}"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251771073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9"/>
          <p:cNvSpPr>
            <a:spLocks noGrp="1" noChangeArrowheads="1"/>
          </p:cNvSpPr>
          <p:nvPr>
            <p:ph type="dt" sz="half" idx="10"/>
          </p:nvPr>
        </p:nvSpPr>
        <p:spPr>
          <a:ln/>
        </p:spPr>
        <p:txBody>
          <a:bodyPr/>
          <a:lstStyle>
            <a:lvl1pPr>
              <a:defRPr/>
            </a:lvl1pPr>
          </a:lstStyle>
          <a:p>
            <a:pPr>
              <a:defRPr/>
            </a:pPr>
            <a:r>
              <a:rPr lang="en-US">
                <a:solidFill>
                  <a:srgbClr val="000000"/>
                </a:solidFill>
              </a:rPr>
              <a:t>20-01-2015</a:t>
            </a:r>
            <a:endParaRPr lang="en-GB">
              <a:solidFill>
                <a:srgbClr val="000000"/>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r>
              <a:rPr lang="en-GB">
                <a:solidFill>
                  <a:srgbClr val="000000"/>
                </a:solidFill>
              </a:rPr>
              <a:t>Kees Stap</a:t>
            </a:r>
          </a:p>
        </p:txBody>
      </p:sp>
      <p:sp>
        <p:nvSpPr>
          <p:cNvPr id="6" name="Rectangle 11"/>
          <p:cNvSpPr>
            <a:spLocks noGrp="1" noChangeArrowheads="1"/>
          </p:cNvSpPr>
          <p:nvPr>
            <p:ph type="sldNum" sz="quarter" idx="12"/>
          </p:nvPr>
        </p:nvSpPr>
        <p:spPr>
          <a:ln/>
        </p:spPr>
        <p:txBody>
          <a:bodyPr/>
          <a:lstStyle>
            <a:lvl1pPr>
              <a:defRPr/>
            </a:lvl1pPr>
          </a:lstStyle>
          <a:p>
            <a:fld id="{0A5273B4-CCAD-459D-B0DB-761E633FD1B1}"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3908975828"/>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48413" y="0"/>
            <a:ext cx="1776412" cy="63388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1016000" y="0"/>
            <a:ext cx="5180013" cy="6338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9"/>
          <p:cNvSpPr>
            <a:spLocks noGrp="1" noChangeArrowheads="1"/>
          </p:cNvSpPr>
          <p:nvPr>
            <p:ph type="dt" sz="half" idx="10"/>
          </p:nvPr>
        </p:nvSpPr>
        <p:spPr>
          <a:ln/>
        </p:spPr>
        <p:txBody>
          <a:bodyPr/>
          <a:lstStyle>
            <a:lvl1pPr>
              <a:defRPr/>
            </a:lvl1pPr>
          </a:lstStyle>
          <a:p>
            <a:pPr>
              <a:defRPr/>
            </a:pPr>
            <a:r>
              <a:rPr lang="en-US">
                <a:solidFill>
                  <a:srgbClr val="000000"/>
                </a:solidFill>
              </a:rPr>
              <a:t>20-01-2015</a:t>
            </a:r>
            <a:endParaRPr lang="en-GB">
              <a:solidFill>
                <a:srgbClr val="000000"/>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r>
              <a:rPr lang="en-GB">
                <a:solidFill>
                  <a:srgbClr val="000000"/>
                </a:solidFill>
              </a:rPr>
              <a:t>Kees Stap</a:t>
            </a:r>
          </a:p>
        </p:txBody>
      </p:sp>
      <p:sp>
        <p:nvSpPr>
          <p:cNvPr id="6" name="Rectangle 11"/>
          <p:cNvSpPr>
            <a:spLocks noGrp="1" noChangeArrowheads="1"/>
          </p:cNvSpPr>
          <p:nvPr>
            <p:ph type="sldNum" sz="quarter" idx="12"/>
          </p:nvPr>
        </p:nvSpPr>
        <p:spPr>
          <a:ln/>
        </p:spPr>
        <p:txBody>
          <a:bodyPr/>
          <a:lstStyle>
            <a:lvl1pPr>
              <a:defRPr/>
            </a:lvl1pPr>
          </a:lstStyle>
          <a:p>
            <a:fld id="{62D04A0D-5F52-43C1-93EF-D0E2077C03FD}"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18208151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r>
              <a:rPr lang="en-US"/>
              <a:t>20-01-2015</a:t>
            </a:r>
            <a:endParaRPr lang="en-GB"/>
          </a:p>
        </p:txBody>
      </p:sp>
      <p:sp>
        <p:nvSpPr>
          <p:cNvPr id="5" name="Rectangle 10"/>
          <p:cNvSpPr>
            <a:spLocks noGrp="1" noChangeArrowheads="1"/>
          </p:cNvSpPr>
          <p:nvPr>
            <p:ph type="ftr" sz="quarter" idx="11"/>
          </p:nvPr>
        </p:nvSpPr>
        <p:spPr>
          <a:ln/>
        </p:spPr>
        <p:txBody>
          <a:bodyPr/>
          <a:lstStyle>
            <a:lvl1pPr>
              <a:defRPr/>
            </a:lvl1pPr>
          </a:lstStyle>
          <a:p>
            <a:pPr>
              <a:defRPr/>
            </a:pPr>
            <a:r>
              <a:rPr lang="en-GB"/>
              <a:t>Kees Stap</a:t>
            </a:r>
          </a:p>
        </p:txBody>
      </p:sp>
      <p:sp>
        <p:nvSpPr>
          <p:cNvPr id="6" name="Rectangle 11"/>
          <p:cNvSpPr>
            <a:spLocks noGrp="1" noChangeArrowheads="1"/>
          </p:cNvSpPr>
          <p:nvPr>
            <p:ph type="sldNum" sz="quarter" idx="12"/>
          </p:nvPr>
        </p:nvSpPr>
        <p:spPr>
          <a:ln/>
        </p:spPr>
        <p:txBody>
          <a:bodyPr/>
          <a:lstStyle>
            <a:lvl1pPr>
              <a:defRPr/>
            </a:lvl1pPr>
          </a:lstStyle>
          <a:p>
            <a:pPr>
              <a:defRPr/>
            </a:pPr>
            <a:fld id="{8245A838-6E56-4756-AD3E-75953A6C92F1}" type="slidenum">
              <a:rPr lang="en-GB"/>
              <a:pPr>
                <a:defRPr/>
              </a:pPr>
              <a:t>‹#›</a:t>
            </a:fld>
            <a:endParaRPr lang="en-GB"/>
          </a:p>
        </p:txBody>
      </p:sp>
    </p:spTree>
    <p:extLst>
      <p:ext uri="{BB962C8B-B14F-4D97-AF65-F5344CB8AC3E}">
        <p14:creationId xmlns:p14="http://schemas.microsoft.com/office/powerpoint/2010/main" val="30326489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17588" y="1708150"/>
            <a:ext cx="3476625" cy="42941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6613" y="1708150"/>
            <a:ext cx="3478212" cy="42941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p:cNvSpPr>
            <a:spLocks noGrp="1" noChangeArrowheads="1"/>
          </p:cNvSpPr>
          <p:nvPr>
            <p:ph type="dt" sz="half" idx="10"/>
          </p:nvPr>
        </p:nvSpPr>
        <p:spPr>
          <a:ln/>
        </p:spPr>
        <p:txBody>
          <a:bodyPr/>
          <a:lstStyle>
            <a:lvl1pPr>
              <a:defRPr/>
            </a:lvl1pPr>
          </a:lstStyle>
          <a:p>
            <a:pPr>
              <a:defRPr/>
            </a:pPr>
            <a:r>
              <a:rPr lang="en-US"/>
              <a:t>20-01-2015</a:t>
            </a:r>
            <a:endParaRPr lang="en-GB"/>
          </a:p>
        </p:txBody>
      </p:sp>
      <p:sp>
        <p:nvSpPr>
          <p:cNvPr id="6" name="Rectangle 10"/>
          <p:cNvSpPr>
            <a:spLocks noGrp="1" noChangeArrowheads="1"/>
          </p:cNvSpPr>
          <p:nvPr>
            <p:ph type="ftr" sz="quarter" idx="11"/>
          </p:nvPr>
        </p:nvSpPr>
        <p:spPr>
          <a:ln/>
        </p:spPr>
        <p:txBody>
          <a:bodyPr/>
          <a:lstStyle>
            <a:lvl1pPr>
              <a:defRPr/>
            </a:lvl1pPr>
          </a:lstStyle>
          <a:p>
            <a:pPr>
              <a:defRPr/>
            </a:pPr>
            <a:r>
              <a:rPr lang="en-GB"/>
              <a:t>Kees Stap</a:t>
            </a:r>
          </a:p>
        </p:txBody>
      </p:sp>
      <p:sp>
        <p:nvSpPr>
          <p:cNvPr id="7" name="Rectangle 11"/>
          <p:cNvSpPr>
            <a:spLocks noGrp="1" noChangeArrowheads="1"/>
          </p:cNvSpPr>
          <p:nvPr>
            <p:ph type="sldNum" sz="quarter" idx="12"/>
          </p:nvPr>
        </p:nvSpPr>
        <p:spPr>
          <a:ln/>
        </p:spPr>
        <p:txBody>
          <a:bodyPr/>
          <a:lstStyle>
            <a:lvl1pPr>
              <a:defRPr/>
            </a:lvl1pPr>
          </a:lstStyle>
          <a:p>
            <a:pPr>
              <a:defRPr/>
            </a:pPr>
            <a:fld id="{313B2854-4713-4E3A-A096-1D647756EED8}" type="slidenum">
              <a:rPr lang="en-GB"/>
              <a:pPr>
                <a:defRPr/>
              </a:pPr>
              <a:t>‹#›</a:t>
            </a:fld>
            <a:endParaRPr lang="en-GB"/>
          </a:p>
        </p:txBody>
      </p:sp>
    </p:spTree>
    <p:extLst>
      <p:ext uri="{BB962C8B-B14F-4D97-AF65-F5344CB8AC3E}">
        <p14:creationId xmlns:p14="http://schemas.microsoft.com/office/powerpoint/2010/main" val="26269158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9"/>
          <p:cNvSpPr>
            <a:spLocks noGrp="1" noChangeArrowheads="1"/>
          </p:cNvSpPr>
          <p:nvPr>
            <p:ph type="dt" sz="half" idx="10"/>
          </p:nvPr>
        </p:nvSpPr>
        <p:spPr>
          <a:ln/>
        </p:spPr>
        <p:txBody>
          <a:bodyPr/>
          <a:lstStyle>
            <a:lvl1pPr>
              <a:defRPr/>
            </a:lvl1pPr>
          </a:lstStyle>
          <a:p>
            <a:pPr>
              <a:defRPr/>
            </a:pPr>
            <a:r>
              <a:rPr lang="en-US"/>
              <a:t>20-01-2015</a:t>
            </a:r>
            <a:endParaRPr lang="en-GB"/>
          </a:p>
        </p:txBody>
      </p:sp>
      <p:sp>
        <p:nvSpPr>
          <p:cNvPr id="8" name="Rectangle 10"/>
          <p:cNvSpPr>
            <a:spLocks noGrp="1" noChangeArrowheads="1"/>
          </p:cNvSpPr>
          <p:nvPr>
            <p:ph type="ftr" sz="quarter" idx="11"/>
          </p:nvPr>
        </p:nvSpPr>
        <p:spPr>
          <a:ln/>
        </p:spPr>
        <p:txBody>
          <a:bodyPr/>
          <a:lstStyle>
            <a:lvl1pPr>
              <a:defRPr/>
            </a:lvl1pPr>
          </a:lstStyle>
          <a:p>
            <a:pPr>
              <a:defRPr/>
            </a:pPr>
            <a:r>
              <a:rPr lang="en-GB"/>
              <a:t>Kees Stap</a:t>
            </a:r>
          </a:p>
        </p:txBody>
      </p:sp>
      <p:sp>
        <p:nvSpPr>
          <p:cNvPr id="9" name="Rectangle 11"/>
          <p:cNvSpPr>
            <a:spLocks noGrp="1" noChangeArrowheads="1"/>
          </p:cNvSpPr>
          <p:nvPr>
            <p:ph type="sldNum" sz="quarter" idx="12"/>
          </p:nvPr>
        </p:nvSpPr>
        <p:spPr>
          <a:ln/>
        </p:spPr>
        <p:txBody>
          <a:bodyPr/>
          <a:lstStyle>
            <a:lvl1pPr>
              <a:defRPr/>
            </a:lvl1pPr>
          </a:lstStyle>
          <a:p>
            <a:pPr>
              <a:defRPr/>
            </a:pPr>
            <a:fld id="{7A309F2C-C25C-4483-B16B-11FF554D0024}" type="slidenum">
              <a:rPr lang="en-GB"/>
              <a:pPr>
                <a:defRPr/>
              </a:pPr>
              <a:t>‹#›</a:t>
            </a:fld>
            <a:endParaRPr lang="en-GB"/>
          </a:p>
        </p:txBody>
      </p:sp>
    </p:spTree>
    <p:extLst>
      <p:ext uri="{BB962C8B-B14F-4D97-AF65-F5344CB8AC3E}">
        <p14:creationId xmlns:p14="http://schemas.microsoft.com/office/powerpoint/2010/main" val="3289455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9"/>
          <p:cNvSpPr>
            <a:spLocks noGrp="1" noChangeArrowheads="1"/>
          </p:cNvSpPr>
          <p:nvPr>
            <p:ph type="dt" sz="half" idx="10"/>
          </p:nvPr>
        </p:nvSpPr>
        <p:spPr>
          <a:ln/>
        </p:spPr>
        <p:txBody>
          <a:bodyPr/>
          <a:lstStyle>
            <a:lvl1pPr>
              <a:defRPr/>
            </a:lvl1pPr>
          </a:lstStyle>
          <a:p>
            <a:pPr>
              <a:defRPr/>
            </a:pPr>
            <a:r>
              <a:rPr lang="en-US"/>
              <a:t>20-01-2015</a:t>
            </a:r>
            <a:endParaRPr lang="en-GB"/>
          </a:p>
        </p:txBody>
      </p:sp>
      <p:sp>
        <p:nvSpPr>
          <p:cNvPr id="4" name="Rectangle 10"/>
          <p:cNvSpPr>
            <a:spLocks noGrp="1" noChangeArrowheads="1"/>
          </p:cNvSpPr>
          <p:nvPr>
            <p:ph type="ftr" sz="quarter" idx="11"/>
          </p:nvPr>
        </p:nvSpPr>
        <p:spPr>
          <a:ln/>
        </p:spPr>
        <p:txBody>
          <a:bodyPr/>
          <a:lstStyle>
            <a:lvl1pPr>
              <a:defRPr/>
            </a:lvl1pPr>
          </a:lstStyle>
          <a:p>
            <a:pPr>
              <a:defRPr/>
            </a:pPr>
            <a:r>
              <a:rPr lang="en-GB"/>
              <a:t>Kees Stap</a:t>
            </a:r>
          </a:p>
        </p:txBody>
      </p:sp>
      <p:sp>
        <p:nvSpPr>
          <p:cNvPr id="5" name="Rectangle 11"/>
          <p:cNvSpPr>
            <a:spLocks noGrp="1" noChangeArrowheads="1"/>
          </p:cNvSpPr>
          <p:nvPr>
            <p:ph type="sldNum" sz="quarter" idx="12"/>
          </p:nvPr>
        </p:nvSpPr>
        <p:spPr>
          <a:ln/>
        </p:spPr>
        <p:txBody>
          <a:bodyPr/>
          <a:lstStyle>
            <a:lvl1pPr>
              <a:defRPr/>
            </a:lvl1pPr>
          </a:lstStyle>
          <a:p>
            <a:pPr>
              <a:defRPr/>
            </a:pPr>
            <a:fld id="{EE6EC0F6-E718-40A3-A93F-4642E67C0FEE}" type="slidenum">
              <a:rPr lang="en-GB"/>
              <a:pPr>
                <a:defRPr/>
              </a:pPr>
              <a:t>‹#›</a:t>
            </a:fld>
            <a:endParaRPr lang="en-GB"/>
          </a:p>
        </p:txBody>
      </p:sp>
    </p:spTree>
    <p:extLst>
      <p:ext uri="{BB962C8B-B14F-4D97-AF65-F5344CB8AC3E}">
        <p14:creationId xmlns:p14="http://schemas.microsoft.com/office/powerpoint/2010/main" val="3151289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r>
              <a:rPr lang="en-US"/>
              <a:t>20-01-2015</a:t>
            </a:r>
            <a:endParaRPr lang="en-GB"/>
          </a:p>
        </p:txBody>
      </p:sp>
      <p:sp>
        <p:nvSpPr>
          <p:cNvPr id="3" name="Rectangle 10"/>
          <p:cNvSpPr>
            <a:spLocks noGrp="1" noChangeArrowheads="1"/>
          </p:cNvSpPr>
          <p:nvPr>
            <p:ph type="ftr" sz="quarter" idx="11"/>
          </p:nvPr>
        </p:nvSpPr>
        <p:spPr>
          <a:ln/>
        </p:spPr>
        <p:txBody>
          <a:bodyPr/>
          <a:lstStyle>
            <a:lvl1pPr>
              <a:defRPr/>
            </a:lvl1pPr>
          </a:lstStyle>
          <a:p>
            <a:pPr>
              <a:defRPr/>
            </a:pPr>
            <a:r>
              <a:rPr lang="en-GB"/>
              <a:t>Kees Stap</a:t>
            </a:r>
          </a:p>
        </p:txBody>
      </p:sp>
      <p:sp>
        <p:nvSpPr>
          <p:cNvPr id="4" name="Rectangle 11"/>
          <p:cNvSpPr>
            <a:spLocks noGrp="1" noChangeArrowheads="1"/>
          </p:cNvSpPr>
          <p:nvPr>
            <p:ph type="sldNum" sz="quarter" idx="12"/>
          </p:nvPr>
        </p:nvSpPr>
        <p:spPr>
          <a:ln/>
        </p:spPr>
        <p:txBody>
          <a:bodyPr/>
          <a:lstStyle>
            <a:lvl1pPr>
              <a:defRPr/>
            </a:lvl1pPr>
          </a:lstStyle>
          <a:p>
            <a:pPr>
              <a:defRPr/>
            </a:pPr>
            <a:fld id="{C6566B63-CB00-40C1-8C9F-B12F7DD60529}" type="slidenum">
              <a:rPr lang="en-GB"/>
              <a:pPr>
                <a:defRPr/>
              </a:pPr>
              <a:t>‹#›</a:t>
            </a:fld>
            <a:endParaRPr lang="en-GB"/>
          </a:p>
        </p:txBody>
      </p:sp>
    </p:spTree>
    <p:extLst>
      <p:ext uri="{BB962C8B-B14F-4D97-AF65-F5344CB8AC3E}">
        <p14:creationId xmlns:p14="http://schemas.microsoft.com/office/powerpoint/2010/main" val="18355284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r>
              <a:rPr lang="en-US"/>
              <a:t>20-01-2015</a:t>
            </a:r>
            <a:endParaRPr lang="en-GB"/>
          </a:p>
        </p:txBody>
      </p:sp>
      <p:sp>
        <p:nvSpPr>
          <p:cNvPr id="6" name="Rectangle 10"/>
          <p:cNvSpPr>
            <a:spLocks noGrp="1" noChangeArrowheads="1"/>
          </p:cNvSpPr>
          <p:nvPr>
            <p:ph type="ftr" sz="quarter" idx="11"/>
          </p:nvPr>
        </p:nvSpPr>
        <p:spPr>
          <a:ln/>
        </p:spPr>
        <p:txBody>
          <a:bodyPr/>
          <a:lstStyle>
            <a:lvl1pPr>
              <a:defRPr/>
            </a:lvl1pPr>
          </a:lstStyle>
          <a:p>
            <a:pPr>
              <a:defRPr/>
            </a:pPr>
            <a:r>
              <a:rPr lang="en-GB"/>
              <a:t>Kees Stap</a:t>
            </a:r>
          </a:p>
        </p:txBody>
      </p:sp>
      <p:sp>
        <p:nvSpPr>
          <p:cNvPr id="7" name="Rectangle 11"/>
          <p:cNvSpPr>
            <a:spLocks noGrp="1" noChangeArrowheads="1"/>
          </p:cNvSpPr>
          <p:nvPr>
            <p:ph type="sldNum" sz="quarter" idx="12"/>
          </p:nvPr>
        </p:nvSpPr>
        <p:spPr>
          <a:ln/>
        </p:spPr>
        <p:txBody>
          <a:bodyPr/>
          <a:lstStyle>
            <a:lvl1pPr>
              <a:defRPr/>
            </a:lvl1pPr>
          </a:lstStyle>
          <a:p>
            <a:pPr>
              <a:defRPr/>
            </a:pPr>
            <a:fld id="{BC6A89BF-E497-46FE-AD4D-804475D3E24E}" type="slidenum">
              <a:rPr lang="en-GB"/>
              <a:pPr>
                <a:defRPr/>
              </a:pPr>
              <a:t>‹#›</a:t>
            </a:fld>
            <a:endParaRPr lang="en-GB"/>
          </a:p>
        </p:txBody>
      </p:sp>
    </p:spTree>
    <p:extLst>
      <p:ext uri="{BB962C8B-B14F-4D97-AF65-F5344CB8AC3E}">
        <p14:creationId xmlns:p14="http://schemas.microsoft.com/office/powerpoint/2010/main" val="15051715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r>
              <a:rPr lang="en-US"/>
              <a:t>20-01-2015</a:t>
            </a:r>
            <a:endParaRPr lang="en-GB"/>
          </a:p>
        </p:txBody>
      </p:sp>
      <p:sp>
        <p:nvSpPr>
          <p:cNvPr id="5" name="Rectangle 10"/>
          <p:cNvSpPr>
            <a:spLocks noGrp="1" noChangeArrowheads="1"/>
          </p:cNvSpPr>
          <p:nvPr>
            <p:ph type="ftr" sz="quarter" idx="11"/>
          </p:nvPr>
        </p:nvSpPr>
        <p:spPr>
          <a:ln/>
        </p:spPr>
        <p:txBody>
          <a:bodyPr/>
          <a:lstStyle>
            <a:lvl1pPr>
              <a:defRPr/>
            </a:lvl1pPr>
          </a:lstStyle>
          <a:p>
            <a:pPr>
              <a:defRPr/>
            </a:pPr>
            <a:r>
              <a:rPr lang="en-GB"/>
              <a:t>Kees Stap</a:t>
            </a:r>
          </a:p>
        </p:txBody>
      </p:sp>
      <p:sp>
        <p:nvSpPr>
          <p:cNvPr id="6" name="Rectangle 11"/>
          <p:cNvSpPr>
            <a:spLocks noGrp="1" noChangeArrowheads="1"/>
          </p:cNvSpPr>
          <p:nvPr>
            <p:ph type="sldNum" sz="quarter" idx="12"/>
          </p:nvPr>
        </p:nvSpPr>
        <p:spPr>
          <a:ln/>
        </p:spPr>
        <p:txBody>
          <a:bodyPr/>
          <a:lstStyle>
            <a:lvl1pPr>
              <a:defRPr/>
            </a:lvl1pPr>
          </a:lstStyle>
          <a:p>
            <a:pPr>
              <a:defRPr/>
            </a:pPr>
            <a:fld id="{7E2818F5-10C3-4C99-97F4-8B0707C6B412}" type="slidenum">
              <a:rPr lang="en-GB"/>
              <a:pPr>
                <a:defRPr/>
              </a:pPr>
              <a:t>‹#›</a:t>
            </a:fld>
            <a:endParaRPr lang="en-GB"/>
          </a:p>
        </p:txBody>
      </p:sp>
    </p:spTree>
    <p:extLst>
      <p:ext uri="{BB962C8B-B14F-4D97-AF65-F5344CB8AC3E}">
        <p14:creationId xmlns:p14="http://schemas.microsoft.com/office/powerpoint/2010/main" val="9015989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r>
              <a:rPr lang="en-US"/>
              <a:t>20-01-2015</a:t>
            </a:r>
            <a:endParaRPr lang="en-GB"/>
          </a:p>
        </p:txBody>
      </p:sp>
      <p:sp>
        <p:nvSpPr>
          <p:cNvPr id="6" name="Rectangle 10"/>
          <p:cNvSpPr>
            <a:spLocks noGrp="1" noChangeArrowheads="1"/>
          </p:cNvSpPr>
          <p:nvPr>
            <p:ph type="ftr" sz="quarter" idx="11"/>
          </p:nvPr>
        </p:nvSpPr>
        <p:spPr>
          <a:ln/>
        </p:spPr>
        <p:txBody>
          <a:bodyPr/>
          <a:lstStyle>
            <a:lvl1pPr>
              <a:defRPr/>
            </a:lvl1pPr>
          </a:lstStyle>
          <a:p>
            <a:pPr>
              <a:defRPr/>
            </a:pPr>
            <a:r>
              <a:rPr lang="en-GB"/>
              <a:t>Kees Stap</a:t>
            </a:r>
          </a:p>
        </p:txBody>
      </p:sp>
      <p:sp>
        <p:nvSpPr>
          <p:cNvPr id="7" name="Rectangle 11"/>
          <p:cNvSpPr>
            <a:spLocks noGrp="1" noChangeArrowheads="1"/>
          </p:cNvSpPr>
          <p:nvPr>
            <p:ph type="sldNum" sz="quarter" idx="12"/>
          </p:nvPr>
        </p:nvSpPr>
        <p:spPr>
          <a:ln/>
        </p:spPr>
        <p:txBody>
          <a:bodyPr/>
          <a:lstStyle>
            <a:lvl1pPr>
              <a:defRPr/>
            </a:lvl1pPr>
          </a:lstStyle>
          <a:p>
            <a:pPr>
              <a:defRPr/>
            </a:pPr>
            <a:fld id="{88883B54-3A30-4BDB-AF94-D796F3E6D3A2}" type="slidenum">
              <a:rPr lang="en-GB"/>
              <a:pPr>
                <a:defRPr/>
              </a:pPr>
              <a:t>‹#›</a:t>
            </a:fld>
            <a:endParaRPr lang="en-GB"/>
          </a:p>
        </p:txBody>
      </p:sp>
    </p:spTree>
    <p:extLst>
      <p:ext uri="{BB962C8B-B14F-4D97-AF65-F5344CB8AC3E}">
        <p14:creationId xmlns:p14="http://schemas.microsoft.com/office/powerpoint/2010/main" val="5243829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r>
              <a:rPr lang="en-US"/>
              <a:t>20-01-2015</a:t>
            </a:r>
            <a:endParaRPr lang="en-GB"/>
          </a:p>
        </p:txBody>
      </p:sp>
      <p:sp>
        <p:nvSpPr>
          <p:cNvPr id="5" name="Rectangle 10"/>
          <p:cNvSpPr>
            <a:spLocks noGrp="1" noChangeArrowheads="1"/>
          </p:cNvSpPr>
          <p:nvPr>
            <p:ph type="ftr" sz="quarter" idx="11"/>
          </p:nvPr>
        </p:nvSpPr>
        <p:spPr>
          <a:ln/>
        </p:spPr>
        <p:txBody>
          <a:bodyPr/>
          <a:lstStyle>
            <a:lvl1pPr>
              <a:defRPr/>
            </a:lvl1pPr>
          </a:lstStyle>
          <a:p>
            <a:pPr>
              <a:defRPr/>
            </a:pPr>
            <a:r>
              <a:rPr lang="en-GB"/>
              <a:t>Kees Stap</a:t>
            </a:r>
          </a:p>
        </p:txBody>
      </p:sp>
      <p:sp>
        <p:nvSpPr>
          <p:cNvPr id="6" name="Rectangle 11"/>
          <p:cNvSpPr>
            <a:spLocks noGrp="1" noChangeArrowheads="1"/>
          </p:cNvSpPr>
          <p:nvPr>
            <p:ph type="sldNum" sz="quarter" idx="12"/>
          </p:nvPr>
        </p:nvSpPr>
        <p:spPr>
          <a:ln/>
        </p:spPr>
        <p:txBody>
          <a:bodyPr/>
          <a:lstStyle>
            <a:lvl1pPr>
              <a:defRPr/>
            </a:lvl1pPr>
          </a:lstStyle>
          <a:p>
            <a:pPr>
              <a:defRPr/>
            </a:pPr>
            <a:fld id="{A925EC5A-DA8C-4FBB-B8E1-FF9134E3726B}" type="slidenum">
              <a:rPr lang="en-GB"/>
              <a:pPr>
                <a:defRPr/>
              </a:pPr>
              <a:t>‹#›</a:t>
            </a:fld>
            <a:endParaRPr lang="en-GB"/>
          </a:p>
        </p:txBody>
      </p:sp>
    </p:spTree>
    <p:extLst>
      <p:ext uri="{BB962C8B-B14F-4D97-AF65-F5344CB8AC3E}">
        <p14:creationId xmlns:p14="http://schemas.microsoft.com/office/powerpoint/2010/main" val="32014727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48413" y="0"/>
            <a:ext cx="1776412" cy="60023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17588" y="0"/>
            <a:ext cx="5178425" cy="60023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r>
              <a:rPr lang="en-US"/>
              <a:t>20-01-2015</a:t>
            </a:r>
            <a:endParaRPr lang="en-GB"/>
          </a:p>
        </p:txBody>
      </p:sp>
      <p:sp>
        <p:nvSpPr>
          <p:cNvPr id="5" name="Rectangle 10"/>
          <p:cNvSpPr>
            <a:spLocks noGrp="1" noChangeArrowheads="1"/>
          </p:cNvSpPr>
          <p:nvPr>
            <p:ph type="ftr" sz="quarter" idx="11"/>
          </p:nvPr>
        </p:nvSpPr>
        <p:spPr>
          <a:ln/>
        </p:spPr>
        <p:txBody>
          <a:bodyPr/>
          <a:lstStyle>
            <a:lvl1pPr>
              <a:defRPr/>
            </a:lvl1pPr>
          </a:lstStyle>
          <a:p>
            <a:pPr>
              <a:defRPr/>
            </a:pPr>
            <a:r>
              <a:rPr lang="en-GB"/>
              <a:t>Kees Stap</a:t>
            </a:r>
          </a:p>
        </p:txBody>
      </p:sp>
      <p:sp>
        <p:nvSpPr>
          <p:cNvPr id="6" name="Rectangle 11"/>
          <p:cNvSpPr>
            <a:spLocks noGrp="1" noChangeArrowheads="1"/>
          </p:cNvSpPr>
          <p:nvPr>
            <p:ph type="sldNum" sz="quarter" idx="12"/>
          </p:nvPr>
        </p:nvSpPr>
        <p:spPr>
          <a:ln/>
        </p:spPr>
        <p:txBody>
          <a:bodyPr/>
          <a:lstStyle>
            <a:lvl1pPr>
              <a:defRPr/>
            </a:lvl1pPr>
          </a:lstStyle>
          <a:p>
            <a:pPr>
              <a:defRPr/>
            </a:pPr>
            <a:fld id="{A586C679-F50C-4891-8A42-14DBE9D931DE}" type="slidenum">
              <a:rPr lang="en-GB"/>
              <a:pPr>
                <a:defRPr/>
              </a:pPr>
              <a:t>‹#›</a:t>
            </a:fld>
            <a:endParaRPr lang="en-GB"/>
          </a:p>
        </p:txBody>
      </p:sp>
    </p:spTree>
    <p:extLst>
      <p:ext uri="{BB962C8B-B14F-4D97-AF65-F5344CB8AC3E}">
        <p14:creationId xmlns:p14="http://schemas.microsoft.com/office/powerpoint/2010/main" val="18702782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5" descr="ECOFYS Logo Colou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889125" y="423863"/>
            <a:ext cx="3059113" cy="87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Blatt_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1708150"/>
            <a:ext cx="9140825" cy="215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2" name="Rectangle 2"/>
          <p:cNvSpPr>
            <a:spLocks noGrp="1" noChangeArrowheads="1"/>
          </p:cNvSpPr>
          <p:nvPr>
            <p:ph type="ctrTitle"/>
          </p:nvPr>
        </p:nvSpPr>
        <p:spPr>
          <a:xfrm>
            <a:off x="3057525" y="4084638"/>
            <a:ext cx="5067300" cy="954087"/>
          </a:xfrm>
        </p:spPr>
        <p:txBody>
          <a:bodyPr anchor="t"/>
          <a:lstStyle>
            <a:lvl1pPr>
              <a:lnSpc>
                <a:spcPts val="2800"/>
              </a:lnSpc>
              <a:defRPr sz="2200">
                <a:solidFill>
                  <a:schemeClr val="tx2"/>
                </a:solidFill>
              </a:defRPr>
            </a:lvl1pPr>
          </a:lstStyle>
          <a:p>
            <a:r>
              <a:rPr lang="en-GB"/>
              <a:t>Click to edit Master title style</a:t>
            </a:r>
          </a:p>
        </p:txBody>
      </p:sp>
      <p:sp>
        <p:nvSpPr>
          <p:cNvPr id="71683" name="Rectangle 3"/>
          <p:cNvSpPr>
            <a:spLocks noGrp="1" noChangeArrowheads="1"/>
          </p:cNvSpPr>
          <p:nvPr>
            <p:ph type="subTitle" idx="1"/>
          </p:nvPr>
        </p:nvSpPr>
        <p:spPr>
          <a:xfrm>
            <a:off x="3062288" y="5037138"/>
            <a:ext cx="5067300" cy="982662"/>
          </a:xfrm>
        </p:spPr>
        <p:txBody>
          <a:bodyPr/>
          <a:lstStyle>
            <a:lvl1pPr marL="0" indent="0">
              <a:lnSpc>
                <a:spcPts val="2300"/>
              </a:lnSpc>
              <a:buFontTx/>
              <a:buNone/>
              <a:defRPr sz="1300" b="1">
                <a:solidFill>
                  <a:srgbClr val="8B8D8E"/>
                </a:solidFill>
              </a:defRPr>
            </a:lvl1pPr>
          </a:lstStyle>
          <a:p>
            <a:r>
              <a:rPr lang="en-GB"/>
              <a:t>Click to edit Master subtitle style</a:t>
            </a:r>
          </a:p>
        </p:txBody>
      </p:sp>
      <p:sp>
        <p:nvSpPr>
          <p:cNvPr id="6" name="Rectangle 8"/>
          <p:cNvSpPr>
            <a:spLocks noGrp="1" noChangeArrowheads="1"/>
          </p:cNvSpPr>
          <p:nvPr>
            <p:ph type="ftr" sz="quarter" idx="10"/>
          </p:nvPr>
        </p:nvSpPr>
        <p:spPr>
          <a:xfrm>
            <a:off x="3062288" y="6365875"/>
            <a:ext cx="5067300" cy="481013"/>
          </a:xfrm>
        </p:spPr>
        <p:txBody>
          <a:bodyPr/>
          <a:lstStyle>
            <a:lvl1pPr>
              <a:lnSpc>
                <a:spcPts val="2300"/>
              </a:lnSpc>
              <a:defRPr sz="1300">
                <a:solidFill>
                  <a:srgbClr val="8B8D8E"/>
                </a:solidFill>
              </a:defRPr>
            </a:lvl1pPr>
          </a:lstStyle>
          <a:p>
            <a:pPr>
              <a:defRPr/>
            </a:pPr>
            <a:r>
              <a:rPr lang="en-GB"/>
              <a:t>Kees Stap</a:t>
            </a:r>
          </a:p>
        </p:txBody>
      </p:sp>
      <p:sp>
        <p:nvSpPr>
          <p:cNvPr id="7" name="Rectangle 9"/>
          <p:cNvSpPr>
            <a:spLocks noGrp="1" noChangeArrowheads="1"/>
          </p:cNvSpPr>
          <p:nvPr>
            <p:ph type="dt" sz="quarter" idx="11"/>
          </p:nvPr>
        </p:nvSpPr>
        <p:spPr>
          <a:xfrm>
            <a:off x="3070225" y="6011863"/>
            <a:ext cx="5057775" cy="349250"/>
          </a:xfrm>
        </p:spPr>
        <p:txBody>
          <a:bodyPr/>
          <a:lstStyle>
            <a:lvl1pPr algn="l">
              <a:lnSpc>
                <a:spcPts val="2300"/>
              </a:lnSpc>
              <a:defRPr sz="1300">
                <a:solidFill>
                  <a:srgbClr val="8B8D8E"/>
                </a:solidFill>
              </a:defRPr>
            </a:lvl1pPr>
          </a:lstStyle>
          <a:p>
            <a:pPr>
              <a:defRPr/>
            </a:pPr>
            <a:r>
              <a:rPr lang="en-US"/>
              <a:t>20-01-2015</a:t>
            </a:r>
            <a:endParaRPr lang="en-GB"/>
          </a:p>
        </p:txBody>
      </p:sp>
    </p:spTree>
    <p:extLst>
      <p:ext uri="{BB962C8B-B14F-4D97-AF65-F5344CB8AC3E}">
        <p14:creationId xmlns:p14="http://schemas.microsoft.com/office/powerpoint/2010/main" val="38359319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r>
              <a:rPr lang="en-US"/>
              <a:t>20-01-2015</a:t>
            </a:r>
            <a:endParaRPr lang="en-GB"/>
          </a:p>
        </p:txBody>
      </p:sp>
      <p:sp>
        <p:nvSpPr>
          <p:cNvPr id="5" name="Rectangle 10"/>
          <p:cNvSpPr>
            <a:spLocks noGrp="1" noChangeArrowheads="1"/>
          </p:cNvSpPr>
          <p:nvPr>
            <p:ph type="ftr" sz="quarter" idx="11"/>
          </p:nvPr>
        </p:nvSpPr>
        <p:spPr>
          <a:ln/>
        </p:spPr>
        <p:txBody>
          <a:bodyPr/>
          <a:lstStyle>
            <a:lvl1pPr>
              <a:defRPr/>
            </a:lvl1pPr>
          </a:lstStyle>
          <a:p>
            <a:pPr>
              <a:defRPr/>
            </a:pPr>
            <a:r>
              <a:rPr lang="en-GB"/>
              <a:t>Kees Stap</a:t>
            </a:r>
          </a:p>
        </p:txBody>
      </p:sp>
      <p:sp>
        <p:nvSpPr>
          <p:cNvPr id="6" name="Rectangle 11"/>
          <p:cNvSpPr>
            <a:spLocks noGrp="1" noChangeArrowheads="1"/>
          </p:cNvSpPr>
          <p:nvPr>
            <p:ph type="sldNum" sz="quarter" idx="12"/>
          </p:nvPr>
        </p:nvSpPr>
        <p:spPr>
          <a:ln/>
        </p:spPr>
        <p:txBody>
          <a:bodyPr/>
          <a:lstStyle>
            <a:lvl1pPr>
              <a:defRPr/>
            </a:lvl1pPr>
          </a:lstStyle>
          <a:p>
            <a:pPr>
              <a:defRPr/>
            </a:pPr>
            <a:fld id="{7EB3DA03-314C-486B-AA78-6C1D2C2DA1B5}" type="slidenum">
              <a:rPr lang="en-GB"/>
              <a:pPr>
                <a:defRPr/>
              </a:pPr>
              <a:t>‹#›</a:t>
            </a:fld>
            <a:endParaRPr lang="en-GB"/>
          </a:p>
        </p:txBody>
      </p:sp>
    </p:spTree>
    <p:extLst>
      <p:ext uri="{BB962C8B-B14F-4D97-AF65-F5344CB8AC3E}">
        <p14:creationId xmlns:p14="http://schemas.microsoft.com/office/powerpoint/2010/main" val="33737735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r>
              <a:rPr lang="en-US"/>
              <a:t>20-01-2015</a:t>
            </a:r>
            <a:endParaRPr lang="en-GB"/>
          </a:p>
        </p:txBody>
      </p:sp>
      <p:sp>
        <p:nvSpPr>
          <p:cNvPr id="5" name="Rectangle 10"/>
          <p:cNvSpPr>
            <a:spLocks noGrp="1" noChangeArrowheads="1"/>
          </p:cNvSpPr>
          <p:nvPr>
            <p:ph type="ftr" sz="quarter" idx="11"/>
          </p:nvPr>
        </p:nvSpPr>
        <p:spPr>
          <a:ln/>
        </p:spPr>
        <p:txBody>
          <a:bodyPr/>
          <a:lstStyle>
            <a:lvl1pPr>
              <a:defRPr/>
            </a:lvl1pPr>
          </a:lstStyle>
          <a:p>
            <a:pPr>
              <a:defRPr/>
            </a:pPr>
            <a:r>
              <a:rPr lang="en-GB"/>
              <a:t>Kees Stap</a:t>
            </a:r>
          </a:p>
        </p:txBody>
      </p:sp>
      <p:sp>
        <p:nvSpPr>
          <p:cNvPr id="6" name="Rectangle 11"/>
          <p:cNvSpPr>
            <a:spLocks noGrp="1" noChangeArrowheads="1"/>
          </p:cNvSpPr>
          <p:nvPr>
            <p:ph type="sldNum" sz="quarter" idx="12"/>
          </p:nvPr>
        </p:nvSpPr>
        <p:spPr>
          <a:ln/>
        </p:spPr>
        <p:txBody>
          <a:bodyPr/>
          <a:lstStyle>
            <a:lvl1pPr>
              <a:defRPr/>
            </a:lvl1pPr>
          </a:lstStyle>
          <a:p>
            <a:pPr>
              <a:defRPr/>
            </a:pPr>
            <a:fld id="{BBB10E62-5FA6-48BD-9D33-6092D3F402A0}" type="slidenum">
              <a:rPr lang="en-GB"/>
              <a:pPr>
                <a:defRPr/>
              </a:pPr>
              <a:t>‹#›</a:t>
            </a:fld>
            <a:endParaRPr lang="en-GB"/>
          </a:p>
        </p:txBody>
      </p:sp>
    </p:spTree>
    <p:extLst>
      <p:ext uri="{BB962C8B-B14F-4D97-AF65-F5344CB8AC3E}">
        <p14:creationId xmlns:p14="http://schemas.microsoft.com/office/powerpoint/2010/main" val="15980660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17588" y="1708150"/>
            <a:ext cx="3476625" cy="42941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6613" y="1708150"/>
            <a:ext cx="3478212" cy="42941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p:cNvSpPr>
            <a:spLocks noGrp="1" noChangeArrowheads="1"/>
          </p:cNvSpPr>
          <p:nvPr>
            <p:ph type="dt" sz="half" idx="10"/>
          </p:nvPr>
        </p:nvSpPr>
        <p:spPr>
          <a:ln/>
        </p:spPr>
        <p:txBody>
          <a:bodyPr/>
          <a:lstStyle>
            <a:lvl1pPr>
              <a:defRPr/>
            </a:lvl1pPr>
          </a:lstStyle>
          <a:p>
            <a:pPr>
              <a:defRPr/>
            </a:pPr>
            <a:r>
              <a:rPr lang="en-US"/>
              <a:t>20-01-2015</a:t>
            </a:r>
            <a:endParaRPr lang="en-GB"/>
          </a:p>
        </p:txBody>
      </p:sp>
      <p:sp>
        <p:nvSpPr>
          <p:cNvPr id="6" name="Rectangle 10"/>
          <p:cNvSpPr>
            <a:spLocks noGrp="1" noChangeArrowheads="1"/>
          </p:cNvSpPr>
          <p:nvPr>
            <p:ph type="ftr" sz="quarter" idx="11"/>
          </p:nvPr>
        </p:nvSpPr>
        <p:spPr>
          <a:ln/>
        </p:spPr>
        <p:txBody>
          <a:bodyPr/>
          <a:lstStyle>
            <a:lvl1pPr>
              <a:defRPr/>
            </a:lvl1pPr>
          </a:lstStyle>
          <a:p>
            <a:pPr>
              <a:defRPr/>
            </a:pPr>
            <a:r>
              <a:rPr lang="en-GB"/>
              <a:t>Kees Stap</a:t>
            </a:r>
          </a:p>
        </p:txBody>
      </p:sp>
      <p:sp>
        <p:nvSpPr>
          <p:cNvPr id="7" name="Rectangle 11"/>
          <p:cNvSpPr>
            <a:spLocks noGrp="1" noChangeArrowheads="1"/>
          </p:cNvSpPr>
          <p:nvPr>
            <p:ph type="sldNum" sz="quarter" idx="12"/>
          </p:nvPr>
        </p:nvSpPr>
        <p:spPr>
          <a:ln/>
        </p:spPr>
        <p:txBody>
          <a:bodyPr/>
          <a:lstStyle>
            <a:lvl1pPr>
              <a:defRPr/>
            </a:lvl1pPr>
          </a:lstStyle>
          <a:p>
            <a:pPr>
              <a:defRPr/>
            </a:pPr>
            <a:fld id="{B5B8568C-39B6-43EA-9593-0B19E84D10F7}" type="slidenum">
              <a:rPr lang="en-GB"/>
              <a:pPr>
                <a:defRPr/>
              </a:pPr>
              <a:t>‹#›</a:t>
            </a:fld>
            <a:endParaRPr lang="en-GB"/>
          </a:p>
        </p:txBody>
      </p:sp>
    </p:spTree>
    <p:extLst>
      <p:ext uri="{BB962C8B-B14F-4D97-AF65-F5344CB8AC3E}">
        <p14:creationId xmlns:p14="http://schemas.microsoft.com/office/powerpoint/2010/main" val="22279374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9"/>
          <p:cNvSpPr>
            <a:spLocks noGrp="1" noChangeArrowheads="1"/>
          </p:cNvSpPr>
          <p:nvPr>
            <p:ph type="dt" sz="half" idx="10"/>
          </p:nvPr>
        </p:nvSpPr>
        <p:spPr>
          <a:ln/>
        </p:spPr>
        <p:txBody>
          <a:bodyPr/>
          <a:lstStyle>
            <a:lvl1pPr>
              <a:defRPr/>
            </a:lvl1pPr>
          </a:lstStyle>
          <a:p>
            <a:pPr>
              <a:defRPr/>
            </a:pPr>
            <a:r>
              <a:rPr lang="en-US"/>
              <a:t>20-01-2015</a:t>
            </a:r>
            <a:endParaRPr lang="en-GB"/>
          </a:p>
        </p:txBody>
      </p:sp>
      <p:sp>
        <p:nvSpPr>
          <p:cNvPr id="8" name="Rectangle 10"/>
          <p:cNvSpPr>
            <a:spLocks noGrp="1" noChangeArrowheads="1"/>
          </p:cNvSpPr>
          <p:nvPr>
            <p:ph type="ftr" sz="quarter" idx="11"/>
          </p:nvPr>
        </p:nvSpPr>
        <p:spPr>
          <a:ln/>
        </p:spPr>
        <p:txBody>
          <a:bodyPr/>
          <a:lstStyle>
            <a:lvl1pPr>
              <a:defRPr/>
            </a:lvl1pPr>
          </a:lstStyle>
          <a:p>
            <a:pPr>
              <a:defRPr/>
            </a:pPr>
            <a:r>
              <a:rPr lang="en-GB"/>
              <a:t>Kees Stap</a:t>
            </a:r>
          </a:p>
        </p:txBody>
      </p:sp>
      <p:sp>
        <p:nvSpPr>
          <p:cNvPr id="9" name="Rectangle 11"/>
          <p:cNvSpPr>
            <a:spLocks noGrp="1" noChangeArrowheads="1"/>
          </p:cNvSpPr>
          <p:nvPr>
            <p:ph type="sldNum" sz="quarter" idx="12"/>
          </p:nvPr>
        </p:nvSpPr>
        <p:spPr>
          <a:ln/>
        </p:spPr>
        <p:txBody>
          <a:bodyPr/>
          <a:lstStyle>
            <a:lvl1pPr>
              <a:defRPr/>
            </a:lvl1pPr>
          </a:lstStyle>
          <a:p>
            <a:pPr>
              <a:defRPr/>
            </a:pPr>
            <a:fld id="{ABE1CF39-FFD2-4AA5-ADEA-5FC423D27280}" type="slidenum">
              <a:rPr lang="en-GB"/>
              <a:pPr>
                <a:defRPr/>
              </a:pPr>
              <a:t>‹#›</a:t>
            </a:fld>
            <a:endParaRPr lang="en-GB"/>
          </a:p>
        </p:txBody>
      </p:sp>
    </p:spTree>
    <p:extLst>
      <p:ext uri="{BB962C8B-B14F-4D97-AF65-F5344CB8AC3E}">
        <p14:creationId xmlns:p14="http://schemas.microsoft.com/office/powerpoint/2010/main" val="357356156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9"/>
          <p:cNvSpPr>
            <a:spLocks noGrp="1" noChangeArrowheads="1"/>
          </p:cNvSpPr>
          <p:nvPr>
            <p:ph type="dt" sz="half" idx="10"/>
          </p:nvPr>
        </p:nvSpPr>
        <p:spPr>
          <a:ln/>
        </p:spPr>
        <p:txBody>
          <a:bodyPr/>
          <a:lstStyle>
            <a:lvl1pPr>
              <a:defRPr/>
            </a:lvl1pPr>
          </a:lstStyle>
          <a:p>
            <a:pPr>
              <a:defRPr/>
            </a:pPr>
            <a:r>
              <a:rPr lang="en-US"/>
              <a:t>20-01-2015</a:t>
            </a:r>
            <a:endParaRPr lang="en-GB"/>
          </a:p>
        </p:txBody>
      </p:sp>
      <p:sp>
        <p:nvSpPr>
          <p:cNvPr id="4" name="Rectangle 10"/>
          <p:cNvSpPr>
            <a:spLocks noGrp="1" noChangeArrowheads="1"/>
          </p:cNvSpPr>
          <p:nvPr>
            <p:ph type="ftr" sz="quarter" idx="11"/>
          </p:nvPr>
        </p:nvSpPr>
        <p:spPr>
          <a:ln/>
        </p:spPr>
        <p:txBody>
          <a:bodyPr/>
          <a:lstStyle>
            <a:lvl1pPr>
              <a:defRPr/>
            </a:lvl1pPr>
          </a:lstStyle>
          <a:p>
            <a:pPr>
              <a:defRPr/>
            </a:pPr>
            <a:r>
              <a:rPr lang="en-GB"/>
              <a:t>Kees Stap</a:t>
            </a:r>
          </a:p>
        </p:txBody>
      </p:sp>
      <p:sp>
        <p:nvSpPr>
          <p:cNvPr id="5" name="Rectangle 11"/>
          <p:cNvSpPr>
            <a:spLocks noGrp="1" noChangeArrowheads="1"/>
          </p:cNvSpPr>
          <p:nvPr>
            <p:ph type="sldNum" sz="quarter" idx="12"/>
          </p:nvPr>
        </p:nvSpPr>
        <p:spPr>
          <a:ln/>
        </p:spPr>
        <p:txBody>
          <a:bodyPr/>
          <a:lstStyle>
            <a:lvl1pPr>
              <a:defRPr/>
            </a:lvl1pPr>
          </a:lstStyle>
          <a:p>
            <a:pPr>
              <a:defRPr/>
            </a:pPr>
            <a:fld id="{68E54A8E-60C4-4ED5-A89E-570B77D365BE}" type="slidenum">
              <a:rPr lang="en-GB"/>
              <a:pPr>
                <a:defRPr/>
              </a:pPr>
              <a:t>‹#›</a:t>
            </a:fld>
            <a:endParaRPr lang="en-GB"/>
          </a:p>
        </p:txBody>
      </p:sp>
    </p:spTree>
    <p:extLst>
      <p:ext uri="{BB962C8B-B14F-4D97-AF65-F5344CB8AC3E}">
        <p14:creationId xmlns:p14="http://schemas.microsoft.com/office/powerpoint/2010/main" val="3499630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r>
              <a:rPr lang="en-US"/>
              <a:t>20-01-2015</a:t>
            </a:r>
            <a:endParaRPr lang="en-GB"/>
          </a:p>
        </p:txBody>
      </p:sp>
      <p:sp>
        <p:nvSpPr>
          <p:cNvPr id="3" name="Rectangle 10"/>
          <p:cNvSpPr>
            <a:spLocks noGrp="1" noChangeArrowheads="1"/>
          </p:cNvSpPr>
          <p:nvPr>
            <p:ph type="ftr" sz="quarter" idx="11"/>
          </p:nvPr>
        </p:nvSpPr>
        <p:spPr>
          <a:ln/>
        </p:spPr>
        <p:txBody>
          <a:bodyPr/>
          <a:lstStyle>
            <a:lvl1pPr>
              <a:defRPr/>
            </a:lvl1pPr>
          </a:lstStyle>
          <a:p>
            <a:pPr>
              <a:defRPr/>
            </a:pPr>
            <a:r>
              <a:rPr lang="en-GB"/>
              <a:t>Kees Stap</a:t>
            </a:r>
          </a:p>
        </p:txBody>
      </p:sp>
      <p:sp>
        <p:nvSpPr>
          <p:cNvPr id="4" name="Rectangle 11"/>
          <p:cNvSpPr>
            <a:spLocks noGrp="1" noChangeArrowheads="1"/>
          </p:cNvSpPr>
          <p:nvPr>
            <p:ph type="sldNum" sz="quarter" idx="12"/>
          </p:nvPr>
        </p:nvSpPr>
        <p:spPr>
          <a:ln/>
        </p:spPr>
        <p:txBody>
          <a:bodyPr/>
          <a:lstStyle>
            <a:lvl1pPr>
              <a:defRPr/>
            </a:lvl1pPr>
          </a:lstStyle>
          <a:p>
            <a:pPr>
              <a:defRPr/>
            </a:pPr>
            <a:fld id="{45099B04-62C9-4F5B-A428-C4F2B457FECE}" type="slidenum">
              <a:rPr lang="en-GB"/>
              <a:pPr>
                <a:defRPr/>
              </a:pPr>
              <a:t>‹#›</a:t>
            </a:fld>
            <a:endParaRPr lang="en-GB"/>
          </a:p>
        </p:txBody>
      </p:sp>
    </p:spTree>
    <p:extLst>
      <p:ext uri="{BB962C8B-B14F-4D97-AF65-F5344CB8AC3E}">
        <p14:creationId xmlns:p14="http://schemas.microsoft.com/office/powerpoint/2010/main" val="6354151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r>
              <a:rPr lang="en-US"/>
              <a:t>20-01-2015</a:t>
            </a:r>
            <a:endParaRPr lang="en-GB"/>
          </a:p>
        </p:txBody>
      </p:sp>
      <p:sp>
        <p:nvSpPr>
          <p:cNvPr id="5" name="Rectangle 10"/>
          <p:cNvSpPr>
            <a:spLocks noGrp="1" noChangeArrowheads="1"/>
          </p:cNvSpPr>
          <p:nvPr>
            <p:ph type="ftr" sz="quarter" idx="11"/>
          </p:nvPr>
        </p:nvSpPr>
        <p:spPr>
          <a:ln/>
        </p:spPr>
        <p:txBody>
          <a:bodyPr/>
          <a:lstStyle>
            <a:lvl1pPr>
              <a:defRPr/>
            </a:lvl1pPr>
          </a:lstStyle>
          <a:p>
            <a:pPr>
              <a:defRPr/>
            </a:pPr>
            <a:r>
              <a:rPr lang="en-GB"/>
              <a:t>Kees Stap</a:t>
            </a:r>
          </a:p>
        </p:txBody>
      </p:sp>
      <p:sp>
        <p:nvSpPr>
          <p:cNvPr id="6" name="Rectangle 11"/>
          <p:cNvSpPr>
            <a:spLocks noGrp="1" noChangeArrowheads="1"/>
          </p:cNvSpPr>
          <p:nvPr>
            <p:ph type="sldNum" sz="quarter" idx="12"/>
          </p:nvPr>
        </p:nvSpPr>
        <p:spPr>
          <a:ln/>
        </p:spPr>
        <p:txBody>
          <a:bodyPr/>
          <a:lstStyle>
            <a:lvl1pPr>
              <a:defRPr/>
            </a:lvl1pPr>
          </a:lstStyle>
          <a:p>
            <a:pPr>
              <a:defRPr/>
            </a:pPr>
            <a:fld id="{58A2610B-D213-459B-822B-0620438859F4}" type="slidenum">
              <a:rPr lang="en-GB"/>
              <a:pPr>
                <a:defRPr/>
              </a:pPr>
              <a:t>‹#›</a:t>
            </a:fld>
            <a:endParaRPr lang="en-GB"/>
          </a:p>
        </p:txBody>
      </p:sp>
    </p:spTree>
    <p:extLst>
      <p:ext uri="{BB962C8B-B14F-4D97-AF65-F5344CB8AC3E}">
        <p14:creationId xmlns:p14="http://schemas.microsoft.com/office/powerpoint/2010/main" val="400540719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r>
              <a:rPr lang="en-US"/>
              <a:t>20-01-2015</a:t>
            </a:r>
            <a:endParaRPr lang="en-GB"/>
          </a:p>
        </p:txBody>
      </p:sp>
      <p:sp>
        <p:nvSpPr>
          <p:cNvPr id="6" name="Rectangle 10"/>
          <p:cNvSpPr>
            <a:spLocks noGrp="1" noChangeArrowheads="1"/>
          </p:cNvSpPr>
          <p:nvPr>
            <p:ph type="ftr" sz="quarter" idx="11"/>
          </p:nvPr>
        </p:nvSpPr>
        <p:spPr>
          <a:ln/>
        </p:spPr>
        <p:txBody>
          <a:bodyPr/>
          <a:lstStyle>
            <a:lvl1pPr>
              <a:defRPr/>
            </a:lvl1pPr>
          </a:lstStyle>
          <a:p>
            <a:pPr>
              <a:defRPr/>
            </a:pPr>
            <a:r>
              <a:rPr lang="en-GB"/>
              <a:t>Kees Stap</a:t>
            </a:r>
          </a:p>
        </p:txBody>
      </p:sp>
      <p:sp>
        <p:nvSpPr>
          <p:cNvPr id="7" name="Rectangle 11"/>
          <p:cNvSpPr>
            <a:spLocks noGrp="1" noChangeArrowheads="1"/>
          </p:cNvSpPr>
          <p:nvPr>
            <p:ph type="sldNum" sz="quarter" idx="12"/>
          </p:nvPr>
        </p:nvSpPr>
        <p:spPr>
          <a:ln/>
        </p:spPr>
        <p:txBody>
          <a:bodyPr/>
          <a:lstStyle>
            <a:lvl1pPr>
              <a:defRPr/>
            </a:lvl1pPr>
          </a:lstStyle>
          <a:p>
            <a:pPr>
              <a:defRPr/>
            </a:pPr>
            <a:fld id="{21BD816A-1356-4342-A200-8DCA1B2DDA3A}" type="slidenum">
              <a:rPr lang="en-GB"/>
              <a:pPr>
                <a:defRPr/>
              </a:pPr>
              <a:t>‹#›</a:t>
            </a:fld>
            <a:endParaRPr lang="en-GB"/>
          </a:p>
        </p:txBody>
      </p:sp>
    </p:spTree>
    <p:extLst>
      <p:ext uri="{BB962C8B-B14F-4D97-AF65-F5344CB8AC3E}">
        <p14:creationId xmlns:p14="http://schemas.microsoft.com/office/powerpoint/2010/main" val="66137453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r>
              <a:rPr lang="en-US"/>
              <a:t>20-01-2015</a:t>
            </a:r>
            <a:endParaRPr lang="en-GB"/>
          </a:p>
        </p:txBody>
      </p:sp>
      <p:sp>
        <p:nvSpPr>
          <p:cNvPr id="6" name="Rectangle 10"/>
          <p:cNvSpPr>
            <a:spLocks noGrp="1" noChangeArrowheads="1"/>
          </p:cNvSpPr>
          <p:nvPr>
            <p:ph type="ftr" sz="quarter" idx="11"/>
          </p:nvPr>
        </p:nvSpPr>
        <p:spPr>
          <a:ln/>
        </p:spPr>
        <p:txBody>
          <a:bodyPr/>
          <a:lstStyle>
            <a:lvl1pPr>
              <a:defRPr/>
            </a:lvl1pPr>
          </a:lstStyle>
          <a:p>
            <a:pPr>
              <a:defRPr/>
            </a:pPr>
            <a:r>
              <a:rPr lang="en-GB"/>
              <a:t>Kees Stap</a:t>
            </a:r>
          </a:p>
        </p:txBody>
      </p:sp>
      <p:sp>
        <p:nvSpPr>
          <p:cNvPr id="7" name="Rectangle 11"/>
          <p:cNvSpPr>
            <a:spLocks noGrp="1" noChangeArrowheads="1"/>
          </p:cNvSpPr>
          <p:nvPr>
            <p:ph type="sldNum" sz="quarter" idx="12"/>
          </p:nvPr>
        </p:nvSpPr>
        <p:spPr>
          <a:ln/>
        </p:spPr>
        <p:txBody>
          <a:bodyPr/>
          <a:lstStyle>
            <a:lvl1pPr>
              <a:defRPr/>
            </a:lvl1pPr>
          </a:lstStyle>
          <a:p>
            <a:pPr>
              <a:defRPr/>
            </a:pPr>
            <a:fld id="{8025CCD0-8CFE-4E43-9352-72EC83E1FF5C}" type="slidenum">
              <a:rPr lang="en-GB"/>
              <a:pPr>
                <a:defRPr/>
              </a:pPr>
              <a:t>‹#›</a:t>
            </a:fld>
            <a:endParaRPr lang="en-GB"/>
          </a:p>
        </p:txBody>
      </p:sp>
    </p:spTree>
    <p:extLst>
      <p:ext uri="{BB962C8B-B14F-4D97-AF65-F5344CB8AC3E}">
        <p14:creationId xmlns:p14="http://schemas.microsoft.com/office/powerpoint/2010/main" val="374359030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r>
              <a:rPr lang="en-US"/>
              <a:t>20-01-2015</a:t>
            </a:r>
            <a:endParaRPr lang="en-GB"/>
          </a:p>
        </p:txBody>
      </p:sp>
      <p:sp>
        <p:nvSpPr>
          <p:cNvPr id="5" name="Rectangle 10"/>
          <p:cNvSpPr>
            <a:spLocks noGrp="1" noChangeArrowheads="1"/>
          </p:cNvSpPr>
          <p:nvPr>
            <p:ph type="ftr" sz="quarter" idx="11"/>
          </p:nvPr>
        </p:nvSpPr>
        <p:spPr>
          <a:ln/>
        </p:spPr>
        <p:txBody>
          <a:bodyPr/>
          <a:lstStyle>
            <a:lvl1pPr>
              <a:defRPr/>
            </a:lvl1pPr>
          </a:lstStyle>
          <a:p>
            <a:pPr>
              <a:defRPr/>
            </a:pPr>
            <a:r>
              <a:rPr lang="en-GB"/>
              <a:t>Kees Stap</a:t>
            </a:r>
          </a:p>
        </p:txBody>
      </p:sp>
      <p:sp>
        <p:nvSpPr>
          <p:cNvPr id="6" name="Rectangle 11"/>
          <p:cNvSpPr>
            <a:spLocks noGrp="1" noChangeArrowheads="1"/>
          </p:cNvSpPr>
          <p:nvPr>
            <p:ph type="sldNum" sz="quarter" idx="12"/>
          </p:nvPr>
        </p:nvSpPr>
        <p:spPr>
          <a:ln/>
        </p:spPr>
        <p:txBody>
          <a:bodyPr/>
          <a:lstStyle>
            <a:lvl1pPr>
              <a:defRPr/>
            </a:lvl1pPr>
          </a:lstStyle>
          <a:p>
            <a:pPr>
              <a:defRPr/>
            </a:pPr>
            <a:fld id="{6C3C8316-51ED-482C-A07B-9136645318C6}" type="slidenum">
              <a:rPr lang="en-GB"/>
              <a:pPr>
                <a:defRPr/>
              </a:pPr>
              <a:t>‹#›</a:t>
            </a:fld>
            <a:endParaRPr lang="en-GB"/>
          </a:p>
        </p:txBody>
      </p:sp>
    </p:spTree>
    <p:extLst>
      <p:ext uri="{BB962C8B-B14F-4D97-AF65-F5344CB8AC3E}">
        <p14:creationId xmlns:p14="http://schemas.microsoft.com/office/powerpoint/2010/main" val="187243129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48413" y="0"/>
            <a:ext cx="1776412" cy="60023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17588" y="0"/>
            <a:ext cx="5178425" cy="60023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r>
              <a:rPr lang="en-US"/>
              <a:t>20-01-2015</a:t>
            </a:r>
            <a:endParaRPr lang="en-GB"/>
          </a:p>
        </p:txBody>
      </p:sp>
      <p:sp>
        <p:nvSpPr>
          <p:cNvPr id="5" name="Rectangle 10"/>
          <p:cNvSpPr>
            <a:spLocks noGrp="1" noChangeArrowheads="1"/>
          </p:cNvSpPr>
          <p:nvPr>
            <p:ph type="ftr" sz="quarter" idx="11"/>
          </p:nvPr>
        </p:nvSpPr>
        <p:spPr>
          <a:ln/>
        </p:spPr>
        <p:txBody>
          <a:bodyPr/>
          <a:lstStyle>
            <a:lvl1pPr>
              <a:defRPr/>
            </a:lvl1pPr>
          </a:lstStyle>
          <a:p>
            <a:pPr>
              <a:defRPr/>
            </a:pPr>
            <a:r>
              <a:rPr lang="en-GB"/>
              <a:t>Kees Stap</a:t>
            </a:r>
          </a:p>
        </p:txBody>
      </p:sp>
      <p:sp>
        <p:nvSpPr>
          <p:cNvPr id="6" name="Rectangle 11"/>
          <p:cNvSpPr>
            <a:spLocks noGrp="1" noChangeArrowheads="1"/>
          </p:cNvSpPr>
          <p:nvPr>
            <p:ph type="sldNum" sz="quarter" idx="12"/>
          </p:nvPr>
        </p:nvSpPr>
        <p:spPr>
          <a:ln/>
        </p:spPr>
        <p:txBody>
          <a:bodyPr/>
          <a:lstStyle>
            <a:lvl1pPr>
              <a:defRPr/>
            </a:lvl1pPr>
          </a:lstStyle>
          <a:p>
            <a:pPr>
              <a:defRPr/>
            </a:pPr>
            <a:fld id="{38E2027C-39E9-4969-AC21-E119CEEE2DD8}" type="slidenum">
              <a:rPr lang="en-GB"/>
              <a:pPr>
                <a:defRPr/>
              </a:pPr>
              <a:t>‹#›</a:t>
            </a:fld>
            <a:endParaRPr lang="en-GB"/>
          </a:p>
        </p:txBody>
      </p:sp>
    </p:spTree>
    <p:extLst>
      <p:ext uri="{BB962C8B-B14F-4D97-AF65-F5344CB8AC3E}">
        <p14:creationId xmlns:p14="http://schemas.microsoft.com/office/powerpoint/2010/main" val="405606531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5" descr="ECOFYS Logo Colou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889125" y="423863"/>
            <a:ext cx="3059113" cy="87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Blatt_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1708150"/>
            <a:ext cx="9140825" cy="215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378" name="Rectangle 2"/>
          <p:cNvSpPr>
            <a:spLocks noGrp="1" noChangeArrowheads="1"/>
          </p:cNvSpPr>
          <p:nvPr>
            <p:ph type="ctrTitle"/>
          </p:nvPr>
        </p:nvSpPr>
        <p:spPr>
          <a:xfrm>
            <a:off x="3057525" y="4084638"/>
            <a:ext cx="5067300" cy="954087"/>
          </a:xfrm>
        </p:spPr>
        <p:txBody>
          <a:bodyPr anchor="t"/>
          <a:lstStyle>
            <a:lvl1pPr>
              <a:lnSpc>
                <a:spcPts val="2800"/>
              </a:lnSpc>
              <a:defRPr sz="2200">
                <a:solidFill>
                  <a:schemeClr val="tx2"/>
                </a:solidFill>
              </a:defRPr>
            </a:lvl1pPr>
          </a:lstStyle>
          <a:p>
            <a:r>
              <a:rPr lang="en-GB"/>
              <a:t>Click to edit Master title style</a:t>
            </a:r>
          </a:p>
        </p:txBody>
      </p:sp>
      <p:sp>
        <p:nvSpPr>
          <p:cNvPr id="101379" name="Rectangle 3"/>
          <p:cNvSpPr>
            <a:spLocks noGrp="1" noChangeArrowheads="1"/>
          </p:cNvSpPr>
          <p:nvPr>
            <p:ph type="subTitle" idx="1"/>
          </p:nvPr>
        </p:nvSpPr>
        <p:spPr>
          <a:xfrm>
            <a:off x="3062288" y="5037138"/>
            <a:ext cx="5067300" cy="982662"/>
          </a:xfrm>
        </p:spPr>
        <p:txBody>
          <a:bodyPr/>
          <a:lstStyle>
            <a:lvl1pPr marL="0" indent="0">
              <a:lnSpc>
                <a:spcPts val="2300"/>
              </a:lnSpc>
              <a:buFontTx/>
              <a:buNone/>
              <a:defRPr sz="1300" b="1">
                <a:solidFill>
                  <a:srgbClr val="8B8D8E"/>
                </a:solidFill>
              </a:defRPr>
            </a:lvl1pPr>
          </a:lstStyle>
          <a:p>
            <a:r>
              <a:rPr lang="en-GB"/>
              <a:t>In cooperation with:</a:t>
            </a:r>
          </a:p>
        </p:txBody>
      </p:sp>
      <p:sp>
        <p:nvSpPr>
          <p:cNvPr id="6" name="Rectangle 4"/>
          <p:cNvSpPr>
            <a:spLocks noGrp="1" noChangeArrowheads="1"/>
          </p:cNvSpPr>
          <p:nvPr>
            <p:ph type="ftr" sz="quarter" idx="10"/>
          </p:nvPr>
        </p:nvSpPr>
        <p:spPr bwMode="auto">
          <a:xfrm>
            <a:off x="4533900" y="6302375"/>
            <a:ext cx="3473450" cy="555625"/>
          </a:xfrm>
          <a:prstGeom prst="rect">
            <a:avLst/>
          </a:prstGeom>
          <a:ln>
            <a:miter lim="800000"/>
            <a:headEnd/>
            <a:tailEnd/>
          </a:ln>
        </p:spPr>
        <p:txBody>
          <a:bodyPr vert="horz" wrap="square" lIns="0" tIns="0" rIns="0" bIns="0" numCol="1" anchor="t" anchorCtr="0" compatLnSpc="1">
            <a:prstTxWarp prst="textNoShape">
              <a:avLst/>
            </a:prstTxWarp>
          </a:bodyPr>
          <a:lstStyle>
            <a:lvl1pPr>
              <a:lnSpc>
                <a:spcPts val="2300"/>
              </a:lnSpc>
              <a:defRPr>
                <a:solidFill>
                  <a:srgbClr val="8B8D8E"/>
                </a:solidFill>
                <a:cs typeface="Arial" pitchFamily="34" charset="0"/>
              </a:defRPr>
            </a:lvl1pPr>
          </a:lstStyle>
          <a:p>
            <a:pPr>
              <a:defRPr/>
            </a:pPr>
            <a:r>
              <a:rPr lang="en-GB"/>
              <a:t>Kees Stap</a:t>
            </a:r>
          </a:p>
        </p:txBody>
      </p:sp>
      <p:sp>
        <p:nvSpPr>
          <p:cNvPr id="7" name="Rectangle 7"/>
          <p:cNvSpPr>
            <a:spLocks noGrp="1" noChangeArrowheads="1"/>
          </p:cNvSpPr>
          <p:nvPr>
            <p:ph type="dt" sz="quarter" idx="11"/>
          </p:nvPr>
        </p:nvSpPr>
        <p:spPr>
          <a:xfrm>
            <a:off x="3062288" y="6300788"/>
            <a:ext cx="1250950" cy="476250"/>
          </a:xfrm>
        </p:spPr>
        <p:txBody>
          <a:bodyPr/>
          <a:lstStyle>
            <a:lvl1pPr algn="l">
              <a:lnSpc>
                <a:spcPts val="2300"/>
              </a:lnSpc>
              <a:defRPr sz="1300">
                <a:solidFill>
                  <a:srgbClr val="8B8D8E"/>
                </a:solidFill>
              </a:defRPr>
            </a:lvl1pPr>
          </a:lstStyle>
          <a:p>
            <a:pPr>
              <a:defRPr/>
            </a:pPr>
            <a:r>
              <a:rPr lang="en-US"/>
              <a:t>20-01-2015</a:t>
            </a:r>
            <a:endParaRPr lang="en-GB"/>
          </a:p>
        </p:txBody>
      </p:sp>
    </p:spTree>
    <p:extLst>
      <p:ext uri="{BB962C8B-B14F-4D97-AF65-F5344CB8AC3E}">
        <p14:creationId xmlns:p14="http://schemas.microsoft.com/office/powerpoint/2010/main" val="355912660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r>
              <a:rPr lang="en-US"/>
              <a:t>20-01-2015</a:t>
            </a:r>
            <a:endParaRPr lang="en-GB"/>
          </a:p>
        </p:txBody>
      </p:sp>
      <p:sp>
        <p:nvSpPr>
          <p:cNvPr id="5" name="Rectangle 11"/>
          <p:cNvSpPr>
            <a:spLocks noGrp="1" noChangeArrowheads="1"/>
          </p:cNvSpPr>
          <p:nvPr>
            <p:ph type="sldNum" sz="quarter" idx="11"/>
          </p:nvPr>
        </p:nvSpPr>
        <p:spPr>
          <a:ln/>
        </p:spPr>
        <p:txBody>
          <a:bodyPr/>
          <a:lstStyle>
            <a:lvl1pPr>
              <a:defRPr/>
            </a:lvl1pPr>
          </a:lstStyle>
          <a:p>
            <a:pPr>
              <a:defRPr/>
            </a:pPr>
            <a:fld id="{AE69E0C7-29D3-4828-9F08-E5DE898EF0AF}" type="slidenum">
              <a:rPr lang="en-GB"/>
              <a:pPr>
                <a:defRPr/>
              </a:pPr>
              <a:t>‹#›</a:t>
            </a:fld>
            <a:endParaRPr lang="en-GB"/>
          </a:p>
        </p:txBody>
      </p:sp>
    </p:spTree>
    <p:extLst>
      <p:ext uri="{BB962C8B-B14F-4D97-AF65-F5344CB8AC3E}">
        <p14:creationId xmlns:p14="http://schemas.microsoft.com/office/powerpoint/2010/main" val="200881960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r>
              <a:rPr lang="en-US"/>
              <a:t>20-01-2015</a:t>
            </a:r>
            <a:endParaRPr lang="en-GB"/>
          </a:p>
        </p:txBody>
      </p:sp>
      <p:sp>
        <p:nvSpPr>
          <p:cNvPr id="5" name="Rectangle 11"/>
          <p:cNvSpPr>
            <a:spLocks noGrp="1" noChangeArrowheads="1"/>
          </p:cNvSpPr>
          <p:nvPr>
            <p:ph type="sldNum" sz="quarter" idx="11"/>
          </p:nvPr>
        </p:nvSpPr>
        <p:spPr>
          <a:ln/>
        </p:spPr>
        <p:txBody>
          <a:bodyPr/>
          <a:lstStyle>
            <a:lvl1pPr>
              <a:defRPr/>
            </a:lvl1pPr>
          </a:lstStyle>
          <a:p>
            <a:pPr>
              <a:defRPr/>
            </a:pPr>
            <a:fld id="{D68EE0B7-2445-4CE9-97D9-A96E9DA0868B}" type="slidenum">
              <a:rPr lang="en-GB"/>
              <a:pPr>
                <a:defRPr/>
              </a:pPr>
              <a:t>‹#›</a:t>
            </a:fld>
            <a:endParaRPr lang="en-GB"/>
          </a:p>
        </p:txBody>
      </p:sp>
    </p:spTree>
    <p:extLst>
      <p:ext uri="{BB962C8B-B14F-4D97-AF65-F5344CB8AC3E}">
        <p14:creationId xmlns:p14="http://schemas.microsoft.com/office/powerpoint/2010/main" val="202502621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17588" y="1708150"/>
            <a:ext cx="3476625" cy="42941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6613" y="1708150"/>
            <a:ext cx="3478212" cy="42941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p:cNvSpPr>
            <a:spLocks noGrp="1" noChangeArrowheads="1"/>
          </p:cNvSpPr>
          <p:nvPr>
            <p:ph type="dt" sz="half" idx="10"/>
          </p:nvPr>
        </p:nvSpPr>
        <p:spPr>
          <a:ln/>
        </p:spPr>
        <p:txBody>
          <a:bodyPr/>
          <a:lstStyle>
            <a:lvl1pPr>
              <a:defRPr/>
            </a:lvl1pPr>
          </a:lstStyle>
          <a:p>
            <a:pPr>
              <a:defRPr/>
            </a:pPr>
            <a:r>
              <a:rPr lang="en-US"/>
              <a:t>20-01-2015</a:t>
            </a:r>
            <a:endParaRPr lang="en-GB"/>
          </a:p>
        </p:txBody>
      </p:sp>
      <p:sp>
        <p:nvSpPr>
          <p:cNvPr id="6" name="Rectangle 11"/>
          <p:cNvSpPr>
            <a:spLocks noGrp="1" noChangeArrowheads="1"/>
          </p:cNvSpPr>
          <p:nvPr>
            <p:ph type="sldNum" sz="quarter" idx="11"/>
          </p:nvPr>
        </p:nvSpPr>
        <p:spPr>
          <a:ln/>
        </p:spPr>
        <p:txBody>
          <a:bodyPr/>
          <a:lstStyle>
            <a:lvl1pPr>
              <a:defRPr/>
            </a:lvl1pPr>
          </a:lstStyle>
          <a:p>
            <a:pPr>
              <a:defRPr/>
            </a:pPr>
            <a:fld id="{D3ABC4EC-23B0-4E8F-9FDA-96D0C06DE7EF}" type="slidenum">
              <a:rPr lang="en-GB"/>
              <a:pPr>
                <a:defRPr/>
              </a:pPr>
              <a:t>‹#›</a:t>
            </a:fld>
            <a:endParaRPr lang="en-GB"/>
          </a:p>
        </p:txBody>
      </p:sp>
    </p:spTree>
    <p:extLst>
      <p:ext uri="{BB962C8B-B14F-4D97-AF65-F5344CB8AC3E}">
        <p14:creationId xmlns:p14="http://schemas.microsoft.com/office/powerpoint/2010/main" val="71500941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9"/>
          <p:cNvSpPr>
            <a:spLocks noGrp="1" noChangeArrowheads="1"/>
          </p:cNvSpPr>
          <p:nvPr>
            <p:ph type="dt" sz="half" idx="10"/>
          </p:nvPr>
        </p:nvSpPr>
        <p:spPr>
          <a:ln/>
        </p:spPr>
        <p:txBody>
          <a:bodyPr/>
          <a:lstStyle>
            <a:lvl1pPr>
              <a:defRPr/>
            </a:lvl1pPr>
          </a:lstStyle>
          <a:p>
            <a:pPr>
              <a:defRPr/>
            </a:pPr>
            <a:r>
              <a:rPr lang="en-US"/>
              <a:t>20-01-2015</a:t>
            </a:r>
            <a:endParaRPr lang="en-GB"/>
          </a:p>
        </p:txBody>
      </p:sp>
      <p:sp>
        <p:nvSpPr>
          <p:cNvPr id="8" name="Rectangle 11"/>
          <p:cNvSpPr>
            <a:spLocks noGrp="1" noChangeArrowheads="1"/>
          </p:cNvSpPr>
          <p:nvPr>
            <p:ph type="sldNum" sz="quarter" idx="11"/>
          </p:nvPr>
        </p:nvSpPr>
        <p:spPr>
          <a:ln/>
        </p:spPr>
        <p:txBody>
          <a:bodyPr/>
          <a:lstStyle>
            <a:lvl1pPr>
              <a:defRPr/>
            </a:lvl1pPr>
          </a:lstStyle>
          <a:p>
            <a:pPr>
              <a:defRPr/>
            </a:pPr>
            <a:fld id="{2897972E-7721-4825-894F-6D558E961CF0}" type="slidenum">
              <a:rPr lang="en-GB"/>
              <a:pPr>
                <a:defRPr/>
              </a:pPr>
              <a:t>‹#›</a:t>
            </a:fld>
            <a:endParaRPr lang="en-GB"/>
          </a:p>
        </p:txBody>
      </p:sp>
    </p:spTree>
    <p:extLst>
      <p:ext uri="{BB962C8B-B14F-4D97-AF65-F5344CB8AC3E}">
        <p14:creationId xmlns:p14="http://schemas.microsoft.com/office/powerpoint/2010/main" val="336701486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9"/>
          <p:cNvSpPr>
            <a:spLocks noGrp="1" noChangeArrowheads="1"/>
          </p:cNvSpPr>
          <p:nvPr>
            <p:ph type="dt" sz="half" idx="10"/>
          </p:nvPr>
        </p:nvSpPr>
        <p:spPr>
          <a:ln/>
        </p:spPr>
        <p:txBody>
          <a:bodyPr/>
          <a:lstStyle>
            <a:lvl1pPr>
              <a:defRPr/>
            </a:lvl1pPr>
          </a:lstStyle>
          <a:p>
            <a:pPr>
              <a:defRPr/>
            </a:pPr>
            <a:r>
              <a:rPr lang="en-US"/>
              <a:t>20-01-2015</a:t>
            </a:r>
            <a:endParaRPr lang="en-GB"/>
          </a:p>
        </p:txBody>
      </p:sp>
      <p:sp>
        <p:nvSpPr>
          <p:cNvPr id="4" name="Rectangle 11"/>
          <p:cNvSpPr>
            <a:spLocks noGrp="1" noChangeArrowheads="1"/>
          </p:cNvSpPr>
          <p:nvPr>
            <p:ph type="sldNum" sz="quarter" idx="11"/>
          </p:nvPr>
        </p:nvSpPr>
        <p:spPr>
          <a:ln/>
        </p:spPr>
        <p:txBody>
          <a:bodyPr/>
          <a:lstStyle>
            <a:lvl1pPr>
              <a:defRPr/>
            </a:lvl1pPr>
          </a:lstStyle>
          <a:p>
            <a:pPr>
              <a:defRPr/>
            </a:pPr>
            <a:fld id="{DBCD610E-48BE-434F-9C3D-03D61E0FE717}" type="slidenum">
              <a:rPr lang="en-GB"/>
              <a:pPr>
                <a:defRPr/>
              </a:pPr>
              <a:t>‹#›</a:t>
            </a:fld>
            <a:endParaRPr lang="en-GB"/>
          </a:p>
        </p:txBody>
      </p:sp>
    </p:spTree>
    <p:extLst>
      <p:ext uri="{BB962C8B-B14F-4D97-AF65-F5344CB8AC3E}">
        <p14:creationId xmlns:p14="http://schemas.microsoft.com/office/powerpoint/2010/main" val="13915902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27113" y="1706563"/>
            <a:ext cx="3476625" cy="42941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56138" y="1706563"/>
            <a:ext cx="3478212" cy="42941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p:cNvSpPr>
            <a:spLocks noGrp="1" noChangeArrowheads="1"/>
          </p:cNvSpPr>
          <p:nvPr>
            <p:ph type="dt" sz="half" idx="10"/>
          </p:nvPr>
        </p:nvSpPr>
        <p:spPr>
          <a:ln/>
        </p:spPr>
        <p:txBody>
          <a:bodyPr/>
          <a:lstStyle>
            <a:lvl1pPr>
              <a:defRPr/>
            </a:lvl1pPr>
          </a:lstStyle>
          <a:p>
            <a:pPr>
              <a:defRPr/>
            </a:pPr>
            <a:r>
              <a:rPr lang="en-US"/>
              <a:t>20-01-2015</a:t>
            </a:r>
            <a:endParaRPr lang="en-GB"/>
          </a:p>
        </p:txBody>
      </p:sp>
      <p:sp>
        <p:nvSpPr>
          <p:cNvPr id="6" name="Rectangle 10"/>
          <p:cNvSpPr>
            <a:spLocks noGrp="1" noChangeArrowheads="1"/>
          </p:cNvSpPr>
          <p:nvPr>
            <p:ph type="ftr" sz="quarter" idx="11"/>
          </p:nvPr>
        </p:nvSpPr>
        <p:spPr>
          <a:ln/>
        </p:spPr>
        <p:txBody>
          <a:bodyPr/>
          <a:lstStyle>
            <a:lvl1pPr>
              <a:defRPr/>
            </a:lvl1pPr>
          </a:lstStyle>
          <a:p>
            <a:pPr>
              <a:defRPr/>
            </a:pPr>
            <a:r>
              <a:rPr lang="en-GB"/>
              <a:t>Kees Stap</a:t>
            </a:r>
          </a:p>
        </p:txBody>
      </p:sp>
      <p:sp>
        <p:nvSpPr>
          <p:cNvPr id="7" name="Rectangle 11"/>
          <p:cNvSpPr>
            <a:spLocks noGrp="1" noChangeArrowheads="1"/>
          </p:cNvSpPr>
          <p:nvPr>
            <p:ph type="sldNum" sz="quarter" idx="12"/>
          </p:nvPr>
        </p:nvSpPr>
        <p:spPr>
          <a:ln/>
        </p:spPr>
        <p:txBody>
          <a:bodyPr/>
          <a:lstStyle>
            <a:lvl1pPr>
              <a:defRPr/>
            </a:lvl1pPr>
          </a:lstStyle>
          <a:p>
            <a:pPr>
              <a:defRPr/>
            </a:pPr>
            <a:fld id="{EDA5C582-9211-4F67-A91A-036348F7D100}" type="slidenum">
              <a:rPr lang="en-GB"/>
              <a:pPr>
                <a:defRPr/>
              </a:pPr>
              <a:t>‹#›</a:t>
            </a:fld>
            <a:endParaRPr lang="en-GB"/>
          </a:p>
        </p:txBody>
      </p:sp>
    </p:spTree>
    <p:extLst>
      <p:ext uri="{BB962C8B-B14F-4D97-AF65-F5344CB8AC3E}">
        <p14:creationId xmlns:p14="http://schemas.microsoft.com/office/powerpoint/2010/main" val="202495013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r>
              <a:rPr lang="en-US"/>
              <a:t>20-01-2015</a:t>
            </a:r>
            <a:endParaRPr lang="en-GB"/>
          </a:p>
        </p:txBody>
      </p:sp>
      <p:sp>
        <p:nvSpPr>
          <p:cNvPr id="3" name="Rectangle 11"/>
          <p:cNvSpPr>
            <a:spLocks noGrp="1" noChangeArrowheads="1"/>
          </p:cNvSpPr>
          <p:nvPr>
            <p:ph type="sldNum" sz="quarter" idx="11"/>
          </p:nvPr>
        </p:nvSpPr>
        <p:spPr>
          <a:ln/>
        </p:spPr>
        <p:txBody>
          <a:bodyPr/>
          <a:lstStyle>
            <a:lvl1pPr>
              <a:defRPr/>
            </a:lvl1pPr>
          </a:lstStyle>
          <a:p>
            <a:pPr>
              <a:defRPr/>
            </a:pPr>
            <a:fld id="{465770BF-77D0-4C08-91F4-9DFD55A01546}" type="slidenum">
              <a:rPr lang="en-GB"/>
              <a:pPr>
                <a:defRPr/>
              </a:pPr>
              <a:t>‹#›</a:t>
            </a:fld>
            <a:endParaRPr lang="en-GB"/>
          </a:p>
        </p:txBody>
      </p:sp>
    </p:spTree>
    <p:extLst>
      <p:ext uri="{BB962C8B-B14F-4D97-AF65-F5344CB8AC3E}">
        <p14:creationId xmlns:p14="http://schemas.microsoft.com/office/powerpoint/2010/main" val="212888885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r>
              <a:rPr lang="en-US"/>
              <a:t>20-01-2015</a:t>
            </a:r>
            <a:endParaRPr lang="en-GB"/>
          </a:p>
        </p:txBody>
      </p:sp>
      <p:sp>
        <p:nvSpPr>
          <p:cNvPr id="6" name="Rectangle 11"/>
          <p:cNvSpPr>
            <a:spLocks noGrp="1" noChangeArrowheads="1"/>
          </p:cNvSpPr>
          <p:nvPr>
            <p:ph type="sldNum" sz="quarter" idx="11"/>
          </p:nvPr>
        </p:nvSpPr>
        <p:spPr>
          <a:ln/>
        </p:spPr>
        <p:txBody>
          <a:bodyPr/>
          <a:lstStyle>
            <a:lvl1pPr>
              <a:defRPr/>
            </a:lvl1pPr>
          </a:lstStyle>
          <a:p>
            <a:pPr>
              <a:defRPr/>
            </a:pPr>
            <a:fld id="{139A961D-4E81-47DE-A1F0-35243E0ED9B6}" type="slidenum">
              <a:rPr lang="en-GB"/>
              <a:pPr>
                <a:defRPr/>
              </a:pPr>
              <a:t>‹#›</a:t>
            </a:fld>
            <a:endParaRPr lang="en-GB"/>
          </a:p>
        </p:txBody>
      </p:sp>
    </p:spTree>
    <p:extLst>
      <p:ext uri="{BB962C8B-B14F-4D97-AF65-F5344CB8AC3E}">
        <p14:creationId xmlns:p14="http://schemas.microsoft.com/office/powerpoint/2010/main" val="327697129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r>
              <a:rPr lang="en-US"/>
              <a:t>20-01-2015</a:t>
            </a:r>
            <a:endParaRPr lang="en-GB"/>
          </a:p>
        </p:txBody>
      </p:sp>
      <p:sp>
        <p:nvSpPr>
          <p:cNvPr id="6" name="Rectangle 11"/>
          <p:cNvSpPr>
            <a:spLocks noGrp="1" noChangeArrowheads="1"/>
          </p:cNvSpPr>
          <p:nvPr>
            <p:ph type="sldNum" sz="quarter" idx="11"/>
          </p:nvPr>
        </p:nvSpPr>
        <p:spPr>
          <a:ln/>
        </p:spPr>
        <p:txBody>
          <a:bodyPr/>
          <a:lstStyle>
            <a:lvl1pPr>
              <a:defRPr/>
            </a:lvl1pPr>
          </a:lstStyle>
          <a:p>
            <a:pPr>
              <a:defRPr/>
            </a:pPr>
            <a:fld id="{0B148AA7-7E74-4902-AC48-837D4DCD5BDF}" type="slidenum">
              <a:rPr lang="en-GB"/>
              <a:pPr>
                <a:defRPr/>
              </a:pPr>
              <a:t>‹#›</a:t>
            </a:fld>
            <a:endParaRPr lang="en-GB"/>
          </a:p>
        </p:txBody>
      </p:sp>
    </p:spTree>
    <p:extLst>
      <p:ext uri="{BB962C8B-B14F-4D97-AF65-F5344CB8AC3E}">
        <p14:creationId xmlns:p14="http://schemas.microsoft.com/office/powerpoint/2010/main" val="278243234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r>
              <a:rPr lang="en-US"/>
              <a:t>20-01-2015</a:t>
            </a:r>
            <a:endParaRPr lang="en-GB"/>
          </a:p>
        </p:txBody>
      </p:sp>
      <p:sp>
        <p:nvSpPr>
          <p:cNvPr id="5" name="Rectangle 11"/>
          <p:cNvSpPr>
            <a:spLocks noGrp="1" noChangeArrowheads="1"/>
          </p:cNvSpPr>
          <p:nvPr>
            <p:ph type="sldNum" sz="quarter" idx="11"/>
          </p:nvPr>
        </p:nvSpPr>
        <p:spPr>
          <a:ln/>
        </p:spPr>
        <p:txBody>
          <a:bodyPr/>
          <a:lstStyle>
            <a:lvl1pPr>
              <a:defRPr/>
            </a:lvl1pPr>
          </a:lstStyle>
          <a:p>
            <a:pPr>
              <a:defRPr/>
            </a:pPr>
            <a:fld id="{B2EAEA9F-5928-47A6-AE1B-4A495E00D8BA}" type="slidenum">
              <a:rPr lang="en-GB"/>
              <a:pPr>
                <a:defRPr/>
              </a:pPr>
              <a:t>‹#›</a:t>
            </a:fld>
            <a:endParaRPr lang="en-GB"/>
          </a:p>
        </p:txBody>
      </p:sp>
    </p:spTree>
    <p:extLst>
      <p:ext uri="{BB962C8B-B14F-4D97-AF65-F5344CB8AC3E}">
        <p14:creationId xmlns:p14="http://schemas.microsoft.com/office/powerpoint/2010/main" val="225645028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48413" y="0"/>
            <a:ext cx="1776412" cy="60023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17588" y="0"/>
            <a:ext cx="5178425" cy="60023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r>
              <a:rPr lang="en-US"/>
              <a:t>20-01-2015</a:t>
            </a:r>
            <a:endParaRPr lang="en-GB"/>
          </a:p>
        </p:txBody>
      </p:sp>
      <p:sp>
        <p:nvSpPr>
          <p:cNvPr id="5" name="Rectangle 11"/>
          <p:cNvSpPr>
            <a:spLocks noGrp="1" noChangeArrowheads="1"/>
          </p:cNvSpPr>
          <p:nvPr>
            <p:ph type="sldNum" sz="quarter" idx="11"/>
          </p:nvPr>
        </p:nvSpPr>
        <p:spPr>
          <a:ln/>
        </p:spPr>
        <p:txBody>
          <a:bodyPr/>
          <a:lstStyle>
            <a:lvl1pPr>
              <a:defRPr/>
            </a:lvl1pPr>
          </a:lstStyle>
          <a:p>
            <a:pPr>
              <a:defRPr/>
            </a:pPr>
            <a:fld id="{6526AF53-10C0-421B-9D65-4406B94EDA51}" type="slidenum">
              <a:rPr lang="en-GB"/>
              <a:pPr>
                <a:defRPr/>
              </a:pPr>
              <a:t>‹#›</a:t>
            </a:fld>
            <a:endParaRPr lang="en-GB"/>
          </a:p>
        </p:txBody>
      </p:sp>
    </p:spTree>
    <p:extLst>
      <p:ext uri="{BB962C8B-B14F-4D97-AF65-F5344CB8AC3E}">
        <p14:creationId xmlns:p14="http://schemas.microsoft.com/office/powerpoint/2010/main" val="378408822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5" descr="ECOFYS Logo Colou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889125" y="423863"/>
            <a:ext cx="3059113" cy="87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Blatt_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1708150"/>
            <a:ext cx="9140825" cy="215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26" name="Rectangle 2"/>
          <p:cNvSpPr>
            <a:spLocks noGrp="1" noChangeArrowheads="1"/>
          </p:cNvSpPr>
          <p:nvPr>
            <p:ph type="ctrTitle"/>
          </p:nvPr>
        </p:nvSpPr>
        <p:spPr>
          <a:xfrm>
            <a:off x="3057525" y="4084638"/>
            <a:ext cx="5067300" cy="436562"/>
          </a:xfrm>
        </p:spPr>
        <p:txBody>
          <a:bodyPr anchor="t"/>
          <a:lstStyle>
            <a:lvl1pPr>
              <a:lnSpc>
                <a:spcPts val="2800"/>
              </a:lnSpc>
              <a:defRPr sz="2200">
                <a:solidFill>
                  <a:schemeClr val="tx2"/>
                </a:solidFill>
              </a:defRPr>
            </a:lvl1pPr>
          </a:lstStyle>
          <a:p>
            <a:r>
              <a:rPr lang="en-GB"/>
              <a:t>Click to edit Master title style</a:t>
            </a:r>
          </a:p>
        </p:txBody>
      </p:sp>
      <p:sp>
        <p:nvSpPr>
          <p:cNvPr id="103427" name="Rectangle 3"/>
          <p:cNvSpPr>
            <a:spLocks noGrp="1" noChangeArrowheads="1"/>
          </p:cNvSpPr>
          <p:nvPr>
            <p:ph type="subTitle" idx="1"/>
          </p:nvPr>
        </p:nvSpPr>
        <p:spPr>
          <a:xfrm>
            <a:off x="3062288" y="4618038"/>
            <a:ext cx="5067300" cy="1400175"/>
          </a:xfrm>
        </p:spPr>
        <p:txBody>
          <a:bodyPr/>
          <a:lstStyle>
            <a:lvl1pPr marL="0" indent="0">
              <a:lnSpc>
                <a:spcPts val="2300"/>
              </a:lnSpc>
              <a:buFontTx/>
              <a:buNone/>
              <a:defRPr sz="1300" b="1">
                <a:solidFill>
                  <a:srgbClr val="8B8D8E"/>
                </a:solidFill>
              </a:defRPr>
            </a:lvl1pPr>
          </a:lstStyle>
          <a:p>
            <a:r>
              <a:rPr lang="en-GB"/>
              <a:t>In cooperation with:</a:t>
            </a:r>
          </a:p>
        </p:txBody>
      </p:sp>
    </p:spTree>
    <p:extLst>
      <p:ext uri="{BB962C8B-B14F-4D97-AF65-F5344CB8AC3E}">
        <p14:creationId xmlns:p14="http://schemas.microsoft.com/office/powerpoint/2010/main" val="331163812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r>
              <a:rPr lang="en-US"/>
              <a:t>20-01-2015</a:t>
            </a:r>
            <a:endParaRPr lang="en-GB"/>
          </a:p>
        </p:txBody>
      </p:sp>
      <p:sp>
        <p:nvSpPr>
          <p:cNvPr id="5" name="Rectangle 10"/>
          <p:cNvSpPr>
            <a:spLocks noGrp="1" noChangeArrowheads="1"/>
          </p:cNvSpPr>
          <p:nvPr>
            <p:ph type="ftr" sz="quarter" idx="11"/>
          </p:nvPr>
        </p:nvSpPr>
        <p:spPr>
          <a:ln/>
        </p:spPr>
        <p:txBody>
          <a:bodyPr/>
          <a:lstStyle>
            <a:lvl1pPr>
              <a:defRPr/>
            </a:lvl1pPr>
          </a:lstStyle>
          <a:p>
            <a:pPr>
              <a:defRPr/>
            </a:pPr>
            <a:r>
              <a:rPr lang="en-GB"/>
              <a:t>Kees Stap</a:t>
            </a:r>
          </a:p>
        </p:txBody>
      </p:sp>
      <p:sp>
        <p:nvSpPr>
          <p:cNvPr id="6" name="Rectangle 11"/>
          <p:cNvSpPr>
            <a:spLocks noGrp="1" noChangeArrowheads="1"/>
          </p:cNvSpPr>
          <p:nvPr>
            <p:ph type="sldNum" sz="quarter" idx="12"/>
          </p:nvPr>
        </p:nvSpPr>
        <p:spPr>
          <a:ln/>
        </p:spPr>
        <p:txBody>
          <a:bodyPr/>
          <a:lstStyle>
            <a:lvl1pPr>
              <a:defRPr/>
            </a:lvl1pPr>
          </a:lstStyle>
          <a:p>
            <a:pPr>
              <a:defRPr/>
            </a:pPr>
            <a:fld id="{14DAE910-68BC-4EF7-BB7C-AB05AE513D03}" type="slidenum">
              <a:rPr lang="en-GB"/>
              <a:pPr>
                <a:defRPr/>
              </a:pPr>
              <a:t>‹#›</a:t>
            </a:fld>
            <a:endParaRPr lang="en-GB"/>
          </a:p>
        </p:txBody>
      </p:sp>
    </p:spTree>
    <p:extLst>
      <p:ext uri="{BB962C8B-B14F-4D97-AF65-F5344CB8AC3E}">
        <p14:creationId xmlns:p14="http://schemas.microsoft.com/office/powerpoint/2010/main" val="41910713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r>
              <a:rPr lang="en-US"/>
              <a:t>20-01-2015</a:t>
            </a:r>
            <a:endParaRPr lang="en-GB"/>
          </a:p>
        </p:txBody>
      </p:sp>
      <p:sp>
        <p:nvSpPr>
          <p:cNvPr id="5" name="Rectangle 10"/>
          <p:cNvSpPr>
            <a:spLocks noGrp="1" noChangeArrowheads="1"/>
          </p:cNvSpPr>
          <p:nvPr>
            <p:ph type="ftr" sz="quarter" idx="11"/>
          </p:nvPr>
        </p:nvSpPr>
        <p:spPr>
          <a:ln/>
        </p:spPr>
        <p:txBody>
          <a:bodyPr/>
          <a:lstStyle>
            <a:lvl1pPr>
              <a:defRPr/>
            </a:lvl1pPr>
          </a:lstStyle>
          <a:p>
            <a:pPr>
              <a:defRPr/>
            </a:pPr>
            <a:r>
              <a:rPr lang="en-GB"/>
              <a:t>Kees Stap</a:t>
            </a:r>
          </a:p>
        </p:txBody>
      </p:sp>
      <p:sp>
        <p:nvSpPr>
          <p:cNvPr id="6" name="Rectangle 11"/>
          <p:cNvSpPr>
            <a:spLocks noGrp="1" noChangeArrowheads="1"/>
          </p:cNvSpPr>
          <p:nvPr>
            <p:ph type="sldNum" sz="quarter" idx="12"/>
          </p:nvPr>
        </p:nvSpPr>
        <p:spPr>
          <a:ln/>
        </p:spPr>
        <p:txBody>
          <a:bodyPr/>
          <a:lstStyle>
            <a:lvl1pPr>
              <a:defRPr/>
            </a:lvl1pPr>
          </a:lstStyle>
          <a:p>
            <a:pPr>
              <a:defRPr/>
            </a:pPr>
            <a:fld id="{99864E92-3EED-4357-B920-3E19460B3480}" type="slidenum">
              <a:rPr lang="en-GB"/>
              <a:pPr>
                <a:defRPr/>
              </a:pPr>
              <a:t>‹#›</a:t>
            </a:fld>
            <a:endParaRPr lang="en-GB"/>
          </a:p>
        </p:txBody>
      </p:sp>
    </p:spTree>
    <p:extLst>
      <p:ext uri="{BB962C8B-B14F-4D97-AF65-F5344CB8AC3E}">
        <p14:creationId xmlns:p14="http://schemas.microsoft.com/office/powerpoint/2010/main" val="408069538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17588" y="1708150"/>
            <a:ext cx="3476625" cy="42941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6613" y="1708150"/>
            <a:ext cx="3478212" cy="42941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p:cNvSpPr>
            <a:spLocks noGrp="1" noChangeArrowheads="1"/>
          </p:cNvSpPr>
          <p:nvPr>
            <p:ph type="dt" sz="half" idx="10"/>
          </p:nvPr>
        </p:nvSpPr>
        <p:spPr>
          <a:ln/>
        </p:spPr>
        <p:txBody>
          <a:bodyPr/>
          <a:lstStyle>
            <a:lvl1pPr>
              <a:defRPr/>
            </a:lvl1pPr>
          </a:lstStyle>
          <a:p>
            <a:pPr>
              <a:defRPr/>
            </a:pPr>
            <a:r>
              <a:rPr lang="en-US"/>
              <a:t>20-01-2015</a:t>
            </a:r>
            <a:endParaRPr lang="en-GB"/>
          </a:p>
        </p:txBody>
      </p:sp>
      <p:sp>
        <p:nvSpPr>
          <p:cNvPr id="6" name="Rectangle 10"/>
          <p:cNvSpPr>
            <a:spLocks noGrp="1" noChangeArrowheads="1"/>
          </p:cNvSpPr>
          <p:nvPr>
            <p:ph type="ftr" sz="quarter" idx="11"/>
          </p:nvPr>
        </p:nvSpPr>
        <p:spPr>
          <a:ln/>
        </p:spPr>
        <p:txBody>
          <a:bodyPr/>
          <a:lstStyle>
            <a:lvl1pPr>
              <a:defRPr/>
            </a:lvl1pPr>
          </a:lstStyle>
          <a:p>
            <a:pPr>
              <a:defRPr/>
            </a:pPr>
            <a:r>
              <a:rPr lang="en-GB"/>
              <a:t>Kees Stap</a:t>
            </a:r>
          </a:p>
        </p:txBody>
      </p:sp>
      <p:sp>
        <p:nvSpPr>
          <p:cNvPr id="7" name="Rectangle 11"/>
          <p:cNvSpPr>
            <a:spLocks noGrp="1" noChangeArrowheads="1"/>
          </p:cNvSpPr>
          <p:nvPr>
            <p:ph type="sldNum" sz="quarter" idx="12"/>
          </p:nvPr>
        </p:nvSpPr>
        <p:spPr>
          <a:ln/>
        </p:spPr>
        <p:txBody>
          <a:bodyPr/>
          <a:lstStyle>
            <a:lvl1pPr>
              <a:defRPr/>
            </a:lvl1pPr>
          </a:lstStyle>
          <a:p>
            <a:pPr>
              <a:defRPr/>
            </a:pPr>
            <a:fld id="{C1A9C3B8-F0A6-4B3E-97CD-301C93BCC819}" type="slidenum">
              <a:rPr lang="en-GB"/>
              <a:pPr>
                <a:defRPr/>
              </a:pPr>
              <a:t>‹#›</a:t>
            </a:fld>
            <a:endParaRPr lang="en-GB"/>
          </a:p>
        </p:txBody>
      </p:sp>
    </p:spTree>
    <p:extLst>
      <p:ext uri="{BB962C8B-B14F-4D97-AF65-F5344CB8AC3E}">
        <p14:creationId xmlns:p14="http://schemas.microsoft.com/office/powerpoint/2010/main" val="260935023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9"/>
          <p:cNvSpPr>
            <a:spLocks noGrp="1" noChangeArrowheads="1"/>
          </p:cNvSpPr>
          <p:nvPr>
            <p:ph type="dt" sz="half" idx="10"/>
          </p:nvPr>
        </p:nvSpPr>
        <p:spPr>
          <a:ln/>
        </p:spPr>
        <p:txBody>
          <a:bodyPr/>
          <a:lstStyle>
            <a:lvl1pPr>
              <a:defRPr/>
            </a:lvl1pPr>
          </a:lstStyle>
          <a:p>
            <a:pPr>
              <a:defRPr/>
            </a:pPr>
            <a:r>
              <a:rPr lang="en-US"/>
              <a:t>20-01-2015</a:t>
            </a:r>
            <a:endParaRPr lang="en-GB"/>
          </a:p>
        </p:txBody>
      </p:sp>
      <p:sp>
        <p:nvSpPr>
          <p:cNvPr id="8" name="Rectangle 10"/>
          <p:cNvSpPr>
            <a:spLocks noGrp="1" noChangeArrowheads="1"/>
          </p:cNvSpPr>
          <p:nvPr>
            <p:ph type="ftr" sz="quarter" idx="11"/>
          </p:nvPr>
        </p:nvSpPr>
        <p:spPr>
          <a:ln/>
        </p:spPr>
        <p:txBody>
          <a:bodyPr/>
          <a:lstStyle>
            <a:lvl1pPr>
              <a:defRPr/>
            </a:lvl1pPr>
          </a:lstStyle>
          <a:p>
            <a:pPr>
              <a:defRPr/>
            </a:pPr>
            <a:r>
              <a:rPr lang="en-GB"/>
              <a:t>Kees Stap</a:t>
            </a:r>
          </a:p>
        </p:txBody>
      </p:sp>
      <p:sp>
        <p:nvSpPr>
          <p:cNvPr id="9" name="Rectangle 11"/>
          <p:cNvSpPr>
            <a:spLocks noGrp="1" noChangeArrowheads="1"/>
          </p:cNvSpPr>
          <p:nvPr>
            <p:ph type="sldNum" sz="quarter" idx="12"/>
          </p:nvPr>
        </p:nvSpPr>
        <p:spPr>
          <a:ln/>
        </p:spPr>
        <p:txBody>
          <a:bodyPr/>
          <a:lstStyle>
            <a:lvl1pPr>
              <a:defRPr/>
            </a:lvl1pPr>
          </a:lstStyle>
          <a:p>
            <a:pPr>
              <a:defRPr/>
            </a:pPr>
            <a:fld id="{B203E574-2DD0-4216-96C7-79BC7EBF389D}" type="slidenum">
              <a:rPr lang="en-GB"/>
              <a:pPr>
                <a:defRPr/>
              </a:pPr>
              <a:t>‹#›</a:t>
            </a:fld>
            <a:endParaRPr lang="en-GB"/>
          </a:p>
        </p:txBody>
      </p:sp>
    </p:spTree>
    <p:extLst>
      <p:ext uri="{BB962C8B-B14F-4D97-AF65-F5344CB8AC3E}">
        <p14:creationId xmlns:p14="http://schemas.microsoft.com/office/powerpoint/2010/main" val="22830853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9"/>
          <p:cNvSpPr>
            <a:spLocks noGrp="1" noChangeArrowheads="1"/>
          </p:cNvSpPr>
          <p:nvPr>
            <p:ph type="dt" sz="half" idx="10"/>
          </p:nvPr>
        </p:nvSpPr>
        <p:spPr>
          <a:ln/>
        </p:spPr>
        <p:txBody>
          <a:bodyPr/>
          <a:lstStyle>
            <a:lvl1pPr>
              <a:defRPr/>
            </a:lvl1pPr>
          </a:lstStyle>
          <a:p>
            <a:pPr>
              <a:defRPr/>
            </a:pPr>
            <a:r>
              <a:rPr lang="en-US"/>
              <a:t>20-01-2015</a:t>
            </a:r>
            <a:endParaRPr lang="en-GB"/>
          </a:p>
        </p:txBody>
      </p:sp>
      <p:sp>
        <p:nvSpPr>
          <p:cNvPr id="8" name="Rectangle 10"/>
          <p:cNvSpPr>
            <a:spLocks noGrp="1" noChangeArrowheads="1"/>
          </p:cNvSpPr>
          <p:nvPr>
            <p:ph type="ftr" sz="quarter" idx="11"/>
          </p:nvPr>
        </p:nvSpPr>
        <p:spPr>
          <a:ln/>
        </p:spPr>
        <p:txBody>
          <a:bodyPr/>
          <a:lstStyle>
            <a:lvl1pPr>
              <a:defRPr/>
            </a:lvl1pPr>
          </a:lstStyle>
          <a:p>
            <a:pPr>
              <a:defRPr/>
            </a:pPr>
            <a:r>
              <a:rPr lang="en-GB"/>
              <a:t>Kees Stap</a:t>
            </a:r>
          </a:p>
        </p:txBody>
      </p:sp>
      <p:sp>
        <p:nvSpPr>
          <p:cNvPr id="9" name="Rectangle 11"/>
          <p:cNvSpPr>
            <a:spLocks noGrp="1" noChangeArrowheads="1"/>
          </p:cNvSpPr>
          <p:nvPr>
            <p:ph type="sldNum" sz="quarter" idx="12"/>
          </p:nvPr>
        </p:nvSpPr>
        <p:spPr>
          <a:ln/>
        </p:spPr>
        <p:txBody>
          <a:bodyPr/>
          <a:lstStyle>
            <a:lvl1pPr>
              <a:defRPr/>
            </a:lvl1pPr>
          </a:lstStyle>
          <a:p>
            <a:pPr>
              <a:defRPr/>
            </a:pPr>
            <a:fld id="{CE40C3F0-91FA-4F34-B896-67EB153EA329}" type="slidenum">
              <a:rPr lang="en-GB"/>
              <a:pPr>
                <a:defRPr/>
              </a:pPr>
              <a:t>‹#›</a:t>
            </a:fld>
            <a:endParaRPr lang="en-GB"/>
          </a:p>
        </p:txBody>
      </p:sp>
    </p:spTree>
    <p:extLst>
      <p:ext uri="{BB962C8B-B14F-4D97-AF65-F5344CB8AC3E}">
        <p14:creationId xmlns:p14="http://schemas.microsoft.com/office/powerpoint/2010/main" val="27582420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9"/>
          <p:cNvSpPr>
            <a:spLocks noGrp="1" noChangeArrowheads="1"/>
          </p:cNvSpPr>
          <p:nvPr>
            <p:ph type="dt" sz="half" idx="10"/>
          </p:nvPr>
        </p:nvSpPr>
        <p:spPr>
          <a:ln/>
        </p:spPr>
        <p:txBody>
          <a:bodyPr/>
          <a:lstStyle>
            <a:lvl1pPr>
              <a:defRPr/>
            </a:lvl1pPr>
          </a:lstStyle>
          <a:p>
            <a:pPr>
              <a:defRPr/>
            </a:pPr>
            <a:r>
              <a:rPr lang="en-US"/>
              <a:t>20-01-2015</a:t>
            </a:r>
            <a:endParaRPr lang="en-GB"/>
          </a:p>
        </p:txBody>
      </p:sp>
      <p:sp>
        <p:nvSpPr>
          <p:cNvPr id="4" name="Rectangle 10"/>
          <p:cNvSpPr>
            <a:spLocks noGrp="1" noChangeArrowheads="1"/>
          </p:cNvSpPr>
          <p:nvPr>
            <p:ph type="ftr" sz="quarter" idx="11"/>
          </p:nvPr>
        </p:nvSpPr>
        <p:spPr>
          <a:ln/>
        </p:spPr>
        <p:txBody>
          <a:bodyPr/>
          <a:lstStyle>
            <a:lvl1pPr>
              <a:defRPr/>
            </a:lvl1pPr>
          </a:lstStyle>
          <a:p>
            <a:pPr>
              <a:defRPr/>
            </a:pPr>
            <a:r>
              <a:rPr lang="en-GB"/>
              <a:t>Kees Stap</a:t>
            </a:r>
          </a:p>
        </p:txBody>
      </p:sp>
      <p:sp>
        <p:nvSpPr>
          <p:cNvPr id="5" name="Rectangle 11"/>
          <p:cNvSpPr>
            <a:spLocks noGrp="1" noChangeArrowheads="1"/>
          </p:cNvSpPr>
          <p:nvPr>
            <p:ph type="sldNum" sz="quarter" idx="12"/>
          </p:nvPr>
        </p:nvSpPr>
        <p:spPr>
          <a:ln/>
        </p:spPr>
        <p:txBody>
          <a:bodyPr/>
          <a:lstStyle>
            <a:lvl1pPr>
              <a:defRPr/>
            </a:lvl1pPr>
          </a:lstStyle>
          <a:p>
            <a:pPr>
              <a:defRPr/>
            </a:pPr>
            <a:fld id="{1951E6FB-E5A6-4C19-BC2F-804EABD03480}" type="slidenum">
              <a:rPr lang="en-GB"/>
              <a:pPr>
                <a:defRPr/>
              </a:pPr>
              <a:t>‹#›</a:t>
            </a:fld>
            <a:endParaRPr lang="en-GB"/>
          </a:p>
        </p:txBody>
      </p:sp>
    </p:spTree>
    <p:extLst>
      <p:ext uri="{BB962C8B-B14F-4D97-AF65-F5344CB8AC3E}">
        <p14:creationId xmlns:p14="http://schemas.microsoft.com/office/powerpoint/2010/main" val="147858683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r>
              <a:rPr lang="en-US"/>
              <a:t>20-01-2015</a:t>
            </a:r>
            <a:endParaRPr lang="en-GB"/>
          </a:p>
        </p:txBody>
      </p:sp>
      <p:sp>
        <p:nvSpPr>
          <p:cNvPr id="3" name="Rectangle 10"/>
          <p:cNvSpPr>
            <a:spLocks noGrp="1" noChangeArrowheads="1"/>
          </p:cNvSpPr>
          <p:nvPr>
            <p:ph type="ftr" sz="quarter" idx="11"/>
          </p:nvPr>
        </p:nvSpPr>
        <p:spPr>
          <a:ln/>
        </p:spPr>
        <p:txBody>
          <a:bodyPr/>
          <a:lstStyle>
            <a:lvl1pPr>
              <a:defRPr/>
            </a:lvl1pPr>
          </a:lstStyle>
          <a:p>
            <a:pPr>
              <a:defRPr/>
            </a:pPr>
            <a:r>
              <a:rPr lang="en-GB"/>
              <a:t>Kees Stap</a:t>
            </a:r>
          </a:p>
        </p:txBody>
      </p:sp>
      <p:sp>
        <p:nvSpPr>
          <p:cNvPr id="4" name="Rectangle 11"/>
          <p:cNvSpPr>
            <a:spLocks noGrp="1" noChangeArrowheads="1"/>
          </p:cNvSpPr>
          <p:nvPr>
            <p:ph type="sldNum" sz="quarter" idx="12"/>
          </p:nvPr>
        </p:nvSpPr>
        <p:spPr>
          <a:ln/>
        </p:spPr>
        <p:txBody>
          <a:bodyPr/>
          <a:lstStyle>
            <a:lvl1pPr>
              <a:defRPr/>
            </a:lvl1pPr>
          </a:lstStyle>
          <a:p>
            <a:pPr>
              <a:defRPr/>
            </a:pPr>
            <a:fld id="{E9E4D121-86B2-415C-90CB-95E2323C7038}" type="slidenum">
              <a:rPr lang="en-GB"/>
              <a:pPr>
                <a:defRPr/>
              </a:pPr>
              <a:t>‹#›</a:t>
            </a:fld>
            <a:endParaRPr lang="en-GB"/>
          </a:p>
        </p:txBody>
      </p:sp>
    </p:spTree>
    <p:extLst>
      <p:ext uri="{BB962C8B-B14F-4D97-AF65-F5344CB8AC3E}">
        <p14:creationId xmlns:p14="http://schemas.microsoft.com/office/powerpoint/2010/main" val="89052048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r>
              <a:rPr lang="en-US"/>
              <a:t>20-01-2015</a:t>
            </a:r>
            <a:endParaRPr lang="en-GB"/>
          </a:p>
        </p:txBody>
      </p:sp>
      <p:sp>
        <p:nvSpPr>
          <p:cNvPr id="6" name="Rectangle 10"/>
          <p:cNvSpPr>
            <a:spLocks noGrp="1" noChangeArrowheads="1"/>
          </p:cNvSpPr>
          <p:nvPr>
            <p:ph type="ftr" sz="quarter" idx="11"/>
          </p:nvPr>
        </p:nvSpPr>
        <p:spPr>
          <a:ln/>
        </p:spPr>
        <p:txBody>
          <a:bodyPr/>
          <a:lstStyle>
            <a:lvl1pPr>
              <a:defRPr/>
            </a:lvl1pPr>
          </a:lstStyle>
          <a:p>
            <a:pPr>
              <a:defRPr/>
            </a:pPr>
            <a:r>
              <a:rPr lang="en-GB"/>
              <a:t>Kees Stap</a:t>
            </a:r>
          </a:p>
        </p:txBody>
      </p:sp>
      <p:sp>
        <p:nvSpPr>
          <p:cNvPr id="7" name="Rectangle 11"/>
          <p:cNvSpPr>
            <a:spLocks noGrp="1" noChangeArrowheads="1"/>
          </p:cNvSpPr>
          <p:nvPr>
            <p:ph type="sldNum" sz="quarter" idx="12"/>
          </p:nvPr>
        </p:nvSpPr>
        <p:spPr>
          <a:ln/>
        </p:spPr>
        <p:txBody>
          <a:bodyPr/>
          <a:lstStyle>
            <a:lvl1pPr>
              <a:defRPr/>
            </a:lvl1pPr>
          </a:lstStyle>
          <a:p>
            <a:pPr>
              <a:defRPr/>
            </a:pPr>
            <a:fld id="{2A3BB0B2-6DC6-4A59-BC80-DFF0628949DF}" type="slidenum">
              <a:rPr lang="en-GB"/>
              <a:pPr>
                <a:defRPr/>
              </a:pPr>
              <a:t>‹#›</a:t>
            </a:fld>
            <a:endParaRPr lang="en-GB"/>
          </a:p>
        </p:txBody>
      </p:sp>
    </p:spTree>
    <p:extLst>
      <p:ext uri="{BB962C8B-B14F-4D97-AF65-F5344CB8AC3E}">
        <p14:creationId xmlns:p14="http://schemas.microsoft.com/office/powerpoint/2010/main" val="30084603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r>
              <a:rPr lang="en-US"/>
              <a:t>20-01-2015</a:t>
            </a:r>
            <a:endParaRPr lang="en-GB"/>
          </a:p>
        </p:txBody>
      </p:sp>
      <p:sp>
        <p:nvSpPr>
          <p:cNvPr id="6" name="Rectangle 10"/>
          <p:cNvSpPr>
            <a:spLocks noGrp="1" noChangeArrowheads="1"/>
          </p:cNvSpPr>
          <p:nvPr>
            <p:ph type="ftr" sz="quarter" idx="11"/>
          </p:nvPr>
        </p:nvSpPr>
        <p:spPr>
          <a:ln/>
        </p:spPr>
        <p:txBody>
          <a:bodyPr/>
          <a:lstStyle>
            <a:lvl1pPr>
              <a:defRPr/>
            </a:lvl1pPr>
          </a:lstStyle>
          <a:p>
            <a:pPr>
              <a:defRPr/>
            </a:pPr>
            <a:r>
              <a:rPr lang="en-GB"/>
              <a:t>Kees Stap</a:t>
            </a:r>
          </a:p>
        </p:txBody>
      </p:sp>
      <p:sp>
        <p:nvSpPr>
          <p:cNvPr id="7" name="Rectangle 11"/>
          <p:cNvSpPr>
            <a:spLocks noGrp="1" noChangeArrowheads="1"/>
          </p:cNvSpPr>
          <p:nvPr>
            <p:ph type="sldNum" sz="quarter" idx="12"/>
          </p:nvPr>
        </p:nvSpPr>
        <p:spPr>
          <a:ln/>
        </p:spPr>
        <p:txBody>
          <a:bodyPr/>
          <a:lstStyle>
            <a:lvl1pPr>
              <a:defRPr/>
            </a:lvl1pPr>
          </a:lstStyle>
          <a:p>
            <a:pPr>
              <a:defRPr/>
            </a:pPr>
            <a:fld id="{6DF8EBB9-DBDD-49C5-8355-78A24A5B2F28}" type="slidenum">
              <a:rPr lang="en-GB"/>
              <a:pPr>
                <a:defRPr/>
              </a:pPr>
              <a:t>‹#›</a:t>
            </a:fld>
            <a:endParaRPr lang="en-GB"/>
          </a:p>
        </p:txBody>
      </p:sp>
    </p:spTree>
    <p:extLst>
      <p:ext uri="{BB962C8B-B14F-4D97-AF65-F5344CB8AC3E}">
        <p14:creationId xmlns:p14="http://schemas.microsoft.com/office/powerpoint/2010/main" val="266487821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r>
              <a:rPr lang="en-US"/>
              <a:t>20-01-2015</a:t>
            </a:r>
            <a:endParaRPr lang="en-GB"/>
          </a:p>
        </p:txBody>
      </p:sp>
      <p:sp>
        <p:nvSpPr>
          <p:cNvPr id="5" name="Rectangle 10"/>
          <p:cNvSpPr>
            <a:spLocks noGrp="1" noChangeArrowheads="1"/>
          </p:cNvSpPr>
          <p:nvPr>
            <p:ph type="ftr" sz="quarter" idx="11"/>
          </p:nvPr>
        </p:nvSpPr>
        <p:spPr>
          <a:ln/>
        </p:spPr>
        <p:txBody>
          <a:bodyPr/>
          <a:lstStyle>
            <a:lvl1pPr>
              <a:defRPr/>
            </a:lvl1pPr>
          </a:lstStyle>
          <a:p>
            <a:pPr>
              <a:defRPr/>
            </a:pPr>
            <a:r>
              <a:rPr lang="en-GB"/>
              <a:t>Kees Stap</a:t>
            </a:r>
          </a:p>
        </p:txBody>
      </p:sp>
      <p:sp>
        <p:nvSpPr>
          <p:cNvPr id="6" name="Rectangle 11"/>
          <p:cNvSpPr>
            <a:spLocks noGrp="1" noChangeArrowheads="1"/>
          </p:cNvSpPr>
          <p:nvPr>
            <p:ph type="sldNum" sz="quarter" idx="12"/>
          </p:nvPr>
        </p:nvSpPr>
        <p:spPr>
          <a:ln/>
        </p:spPr>
        <p:txBody>
          <a:bodyPr/>
          <a:lstStyle>
            <a:lvl1pPr>
              <a:defRPr/>
            </a:lvl1pPr>
          </a:lstStyle>
          <a:p>
            <a:pPr>
              <a:defRPr/>
            </a:pPr>
            <a:fld id="{6ACD3FC8-DE1D-4ECF-B89B-352F6224FD52}" type="slidenum">
              <a:rPr lang="en-GB"/>
              <a:pPr>
                <a:defRPr/>
              </a:pPr>
              <a:t>‹#›</a:t>
            </a:fld>
            <a:endParaRPr lang="en-GB"/>
          </a:p>
        </p:txBody>
      </p:sp>
    </p:spTree>
    <p:extLst>
      <p:ext uri="{BB962C8B-B14F-4D97-AF65-F5344CB8AC3E}">
        <p14:creationId xmlns:p14="http://schemas.microsoft.com/office/powerpoint/2010/main" val="251313692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48413" y="0"/>
            <a:ext cx="1776412" cy="60023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17588" y="0"/>
            <a:ext cx="5178425" cy="60023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r>
              <a:rPr lang="en-US"/>
              <a:t>20-01-2015</a:t>
            </a:r>
            <a:endParaRPr lang="en-GB"/>
          </a:p>
        </p:txBody>
      </p:sp>
      <p:sp>
        <p:nvSpPr>
          <p:cNvPr id="5" name="Rectangle 10"/>
          <p:cNvSpPr>
            <a:spLocks noGrp="1" noChangeArrowheads="1"/>
          </p:cNvSpPr>
          <p:nvPr>
            <p:ph type="ftr" sz="quarter" idx="11"/>
          </p:nvPr>
        </p:nvSpPr>
        <p:spPr>
          <a:ln/>
        </p:spPr>
        <p:txBody>
          <a:bodyPr/>
          <a:lstStyle>
            <a:lvl1pPr>
              <a:defRPr/>
            </a:lvl1pPr>
          </a:lstStyle>
          <a:p>
            <a:pPr>
              <a:defRPr/>
            </a:pPr>
            <a:r>
              <a:rPr lang="en-GB"/>
              <a:t>Kees Stap</a:t>
            </a:r>
          </a:p>
        </p:txBody>
      </p:sp>
      <p:sp>
        <p:nvSpPr>
          <p:cNvPr id="6" name="Rectangle 11"/>
          <p:cNvSpPr>
            <a:spLocks noGrp="1" noChangeArrowheads="1"/>
          </p:cNvSpPr>
          <p:nvPr>
            <p:ph type="sldNum" sz="quarter" idx="12"/>
          </p:nvPr>
        </p:nvSpPr>
        <p:spPr>
          <a:ln/>
        </p:spPr>
        <p:txBody>
          <a:bodyPr/>
          <a:lstStyle>
            <a:lvl1pPr>
              <a:defRPr/>
            </a:lvl1pPr>
          </a:lstStyle>
          <a:p>
            <a:pPr>
              <a:defRPr/>
            </a:pPr>
            <a:fld id="{4737F082-C99C-4E8A-BE27-93893B516515}" type="slidenum">
              <a:rPr lang="en-GB"/>
              <a:pPr>
                <a:defRPr/>
              </a:pPr>
              <a:t>‹#›</a:t>
            </a:fld>
            <a:endParaRPr lang="en-GB"/>
          </a:p>
        </p:txBody>
      </p:sp>
    </p:spTree>
    <p:extLst>
      <p:ext uri="{BB962C8B-B14F-4D97-AF65-F5344CB8AC3E}">
        <p14:creationId xmlns:p14="http://schemas.microsoft.com/office/powerpoint/2010/main" val="188630950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017588" y="0"/>
            <a:ext cx="7107237" cy="1281113"/>
          </a:xfrm>
        </p:spPr>
        <p:txBody>
          <a:bodyPr/>
          <a:lstStyle/>
          <a:p>
            <a:r>
              <a:rPr lang="en-US"/>
              <a:t>Click to edit Master title style</a:t>
            </a:r>
          </a:p>
        </p:txBody>
      </p:sp>
      <p:sp>
        <p:nvSpPr>
          <p:cNvPr id="3" name="Text Placeholder 2"/>
          <p:cNvSpPr>
            <a:spLocks noGrp="1"/>
          </p:cNvSpPr>
          <p:nvPr>
            <p:ph type="body" sz="half" idx="1"/>
          </p:nvPr>
        </p:nvSpPr>
        <p:spPr>
          <a:xfrm>
            <a:off x="1017588" y="1708150"/>
            <a:ext cx="3476625" cy="42941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6613" y="1708150"/>
            <a:ext cx="3478212" cy="4294188"/>
          </a:xfrm>
        </p:spPr>
        <p:txBody>
          <a:bodyPr/>
          <a:lstStyle/>
          <a:p>
            <a:pPr lvl="0"/>
            <a:endParaRPr lang="en-US" noProof="0"/>
          </a:p>
        </p:txBody>
      </p:sp>
      <p:sp>
        <p:nvSpPr>
          <p:cNvPr id="5" name="Rectangle 9"/>
          <p:cNvSpPr>
            <a:spLocks noGrp="1" noChangeArrowheads="1"/>
          </p:cNvSpPr>
          <p:nvPr>
            <p:ph type="dt" sz="half" idx="10"/>
          </p:nvPr>
        </p:nvSpPr>
        <p:spPr>
          <a:ln/>
        </p:spPr>
        <p:txBody>
          <a:bodyPr/>
          <a:lstStyle>
            <a:lvl1pPr>
              <a:defRPr/>
            </a:lvl1pPr>
          </a:lstStyle>
          <a:p>
            <a:pPr>
              <a:defRPr/>
            </a:pPr>
            <a:r>
              <a:rPr lang="en-US"/>
              <a:t>20-01-2015</a:t>
            </a:r>
            <a:endParaRPr lang="en-GB"/>
          </a:p>
        </p:txBody>
      </p:sp>
      <p:sp>
        <p:nvSpPr>
          <p:cNvPr id="6" name="Rectangle 10"/>
          <p:cNvSpPr>
            <a:spLocks noGrp="1" noChangeArrowheads="1"/>
          </p:cNvSpPr>
          <p:nvPr>
            <p:ph type="ftr" sz="quarter" idx="11"/>
          </p:nvPr>
        </p:nvSpPr>
        <p:spPr>
          <a:ln/>
        </p:spPr>
        <p:txBody>
          <a:bodyPr/>
          <a:lstStyle>
            <a:lvl1pPr>
              <a:defRPr/>
            </a:lvl1pPr>
          </a:lstStyle>
          <a:p>
            <a:pPr>
              <a:defRPr/>
            </a:pPr>
            <a:r>
              <a:rPr lang="en-GB"/>
              <a:t>Kees Stap</a:t>
            </a:r>
          </a:p>
        </p:txBody>
      </p:sp>
      <p:sp>
        <p:nvSpPr>
          <p:cNvPr id="7" name="Rectangle 11"/>
          <p:cNvSpPr>
            <a:spLocks noGrp="1" noChangeArrowheads="1"/>
          </p:cNvSpPr>
          <p:nvPr>
            <p:ph type="sldNum" sz="quarter" idx="12"/>
          </p:nvPr>
        </p:nvSpPr>
        <p:spPr>
          <a:ln/>
        </p:spPr>
        <p:txBody>
          <a:bodyPr/>
          <a:lstStyle>
            <a:lvl1pPr>
              <a:defRPr/>
            </a:lvl1pPr>
          </a:lstStyle>
          <a:p>
            <a:pPr>
              <a:defRPr/>
            </a:pPr>
            <a:fld id="{44AF3B5C-EF55-47E2-8FFF-C0BFBDD0675C}" type="slidenum">
              <a:rPr lang="en-GB"/>
              <a:pPr>
                <a:defRPr/>
              </a:pPr>
              <a:t>‹#›</a:t>
            </a:fld>
            <a:endParaRPr lang="en-GB"/>
          </a:p>
        </p:txBody>
      </p:sp>
    </p:spTree>
    <p:extLst>
      <p:ext uri="{BB962C8B-B14F-4D97-AF65-F5344CB8AC3E}">
        <p14:creationId xmlns:p14="http://schemas.microsoft.com/office/powerpoint/2010/main" val="287466508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10"/>
          <p:cNvSpPr>
            <a:spLocks noGrp="1" noChangeArrowheads="1"/>
          </p:cNvSpPr>
          <p:nvPr>
            <p:ph type="dt" sz="half" idx="10"/>
          </p:nvPr>
        </p:nvSpPr>
        <p:spPr>
          <a:ln/>
        </p:spPr>
        <p:txBody>
          <a:bodyPr/>
          <a:lstStyle>
            <a:lvl1pPr>
              <a:defRPr/>
            </a:lvl1pPr>
          </a:lstStyle>
          <a:p>
            <a:pPr>
              <a:defRPr/>
            </a:pPr>
            <a:r>
              <a:rPr lang="en-US"/>
              <a:t>20-01-2015</a:t>
            </a:r>
            <a:endParaRPr lang="en-GB"/>
          </a:p>
        </p:txBody>
      </p:sp>
      <p:sp>
        <p:nvSpPr>
          <p:cNvPr id="5" name="Rectangle 11"/>
          <p:cNvSpPr>
            <a:spLocks noGrp="1" noChangeArrowheads="1"/>
          </p:cNvSpPr>
          <p:nvPr>
            <p:ph type="ftr" sz="quarter" idx="11"/>
          </p:nvPr>
        </p:nvSpPr>
        <p:spPr>
          <a:ln/>
        </p:spPr>
        <p:txBody>
          <a:bodyPr/>
          <a:lstStyle>
            <a:lvl1pPr>
              <a:defRPr/>
            </a:lvl1pPr>
          </a:lstStyle>
          <a:p>
            <a:pPr>
              <a:defRPr/>
            </a:pPr>
            <a:r>
              <a:rPr lang="en-GB"/>
              <a:t>Kees Stap</a:t>
            </a:r>
          </a:p>
        </p:txBody>
      </p:sp>
      <p:sp>
        <p:nvSpPr>
          <p:cNvPr id="6" name="Rectangle 12"/>
          <p:cNvSpPr>
            <a:spLocks noGrp="1" noChangeArrowheads="1"/>
          </p:cNvSpPr>
          <p:nvPr>
            <p:ph type="sldNum" sz="quarter" idx="12"/>
          </p:nvPr>
        </p:nvSpPr>
        <p:spPr>
          <a:ln/>
        </p:spPr>
        <p:txBody>
          <a:bodyPr/>
          <a:lstStyle>
            <a:lvl1pPr>
              <a:defRPr/>
            </a:lvl1pPr>
          </a:lstStyle>
          <a:p>
            <a:pPr>
              <a:defRPr/>
            </a:pPr>
            <a:fld id="{EBAB3D9E-2E7D-4E8A-9B78-B61EDE073657}" type="slidenum">
              <a:rPr lang="en-GB"/>
              <a:pPr>
                <a:defRPr/>
              </a:pPr>
              <a:t>‹#›</a:t>
            </a:fld>
            <a:endParaRPr lang="en-GB"/>
          </a:p>
        </p:txBody>
      </p:sp>
    </p:spTree>
    <p:extLst>
      <p:ext uri="{BB962C8B-B14F-4D97-AF65-F5344CB8AC3E}">
        <p14:creationId xmlns:p14="http://schemas.microsoft.com/office/powerpoint/2010/main" val="19089127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
          <p:cNvSpPr>
            <a:spLocks noGrp="1" noChangeArrowheads="1"/>
          </p:cNvSpPr>
          <p:nvPr>
            <p:ph type="dt" sz="half" idx="10"/>
          </p:nvPr>
        </p:nvSpPr>
        <p:spPr>
          <a:ln/>
        </p:spPr>
        <p:txBody>
          <a:bodyPr/>
          <a:lstStyle>
            <a:lvl1pPr>
              <a:defRPr/>
            </a:lvl1pPr>
          </a:lstStyle>
          <a:p>
            <a:pPr>
              <a:defRPr/>
            </a:pPr>
            <a:r>
              <a:rPr lang="en-US"/>
              <a:t>20-01-2015</a:t>
            </a:r>
            <a:endParaRPr lang="en-GB"/>
          </a:p>
        </p:txBody>
      </p:sp>
      <p:sp>
        <p:nvSpPr>
          <p:cNvPr id="5" name="Rectangle 11"/>
          <p:cNvSpPr>
            <a:spLocks noGrp="1" noChangeArrowheads="1"/>
          </p:cNvSpPr>
          <p:nvPr>
            <p:ph type="ftr" sz="quarter" idx="11"/>
          </p:nvPr>
        </p:nvSpPr>
        <p:spPr>
          <a:ln/>
        </p:spPr>
        <p:txBody>
          <a:bodyPr/>
          <a:lstStyle>
            <a:lvl1pPr>
              <a:defRPr/>
            </a:lvl1pPr>
          </a:lstStyle>
          <a:p>
            <a:pPr>
              <a:defRPr/>
            </a:pPr>
            <a:r>
              <a:rPr lang="en-GB"/>
              <a:t>Kees Stap</a:t>
            </a:r>
          </a:p>
        </p:txBody>
      </p:sp>
      <p:sp>
        <p:nvSpPr>
          <p:cNvPr id="6" name="Rectangle 12"/>
          <p:cNvSpPr>
            <a:spLocks noGrp="1" noChangeArrowheads="1"/>
          </p:cNvSpPr>
          <p:nvPr>
            <p:ph type="sldNum" sz="quarter" idx="12"/>
          </p:nvPr>
        </p:nvSpPr>
        <p:spPr>
          <a:ln/>
        </p:spPr>
        <p:txBody>
          <a:bodyPr/>
          <a:lstStyle>
            <a:lvl1pPr>
              <a:defRPr/>
            </a:lvl1pPr>
          </a:lstStyle>
          <a:p>
            <a:pPr>
              <a:defRPr/>
            </a:pPr>
            <a:fld id="{1A8032FC-3CDF-4B4F-ACC7-9D59FD76C38D}" type="slidenum">
              <a:rPr lang="en-GB"/>
              <a:pPr>
                <a:defRPr/>
              </a:pPr>
              <a:t>‹#›</a:t>
            </a:fld>
            <a:endParaRPr lang="en-GB"/>
          </a:p>
        </p:txBody>
      </p:sp>
    </p:spTree>
    <p:extLst>
      <p:ext uri="{BB962C8B-B14F-4D97-AF65-F5344CB8AC3E}">
        <p14:creationId xmlns:p14="http://schemas.microsoft.com/office/powerpoint/2010/main" val="324489926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
          <p:cNvSpPr>
            <a:spLocks noGrp="1" noChangeArrowheads="1"/>
          </p:cNvSpPr>
          <p:nvPr>
            <p:ph type="dt" sz="half" idx="10"/>
          </p:nvPr>
        </p:nvSpPr>
        <p:spPr>
          <a:ln/>
        </p:spPr>
        <p:txBody>
          <a:bodyPr/>
          <a:lstStyle>
            <a:lvl1pPr>
              <a:defRPr/>
            </a:lvl1pPr>
          </a:lstStyle>
          <a:p>
            <a:pPr>
              <a:defRPr/>
            </a:pPr>
            <a:r>
              <a:rPr lang="en-US"/>
              <a:t>20-01-2015</a:t>
            </a:r>
            <a:endParaRPr lang="en-GB"/>
          </a:p>
        </p:txBody>
      </p:sp>
      <p:sp>
        <p:nvSpPr>
          <p:cNvPr id="5" name="Rectangle 11"/>
          <p:cNvSpPr>
            <a:spLocks noGrp="1" noChangeArrowheads="1"/>
          </p:cNvSpPr>
          <p:nvPr>
            <p:ph type="ftr" sz="quarter" idx="11"/>
          </p:nvPr>
        </p:nvSpPr>
        <p:spPr>
          <a:ln/>
        </p:spPr>
        <p:txBody>
          <a:bodyPr/>
          <a:lstStyle>
            <a:lvl1pPr>
              <a:defRPr/>
            </a:lvl1pPr>
          </a:lstStyle>
          <a:p>
            <a:pPr>
              <a:defRPr/>
            </a:pPr>
            <a:r>
              <a:rPr lang="en-GB"/>
              <a:t>Kees Stap</a:t>
            </a:r>
          </a:p>
        </p:txBody>
      </p:sp>
      <p:sp>
        <p:nvSpPr>
          <p:cNvPr id="6" name="Rectangle 12"/>
          <p:cNvSpPr>
            <a:spLocks noGrp="1" noChangeArrowheads="1"/>
          </p:cNvSpPr>
          <p:nvPr>
            <p:ph type="sldNum" sz="quarter" idx="12"/>
          </p:nvPr>
        </p:nvSpPr>
        <p:spPr>
          <a:ln/>
        </p:spPr>
        <p:txBody>
          <a:bodyPr/>
          <a:lstStyle>
            <a:lvl1pPr>
              <a:defRPr/>
            </a:lvl1pPr>
          </a:lstStyle>
          <a:p>
            <a:pPr>
              <a:defRPr/>
            </a:pPr>
            <a:fld id="{C9B2914D-33E1-4C20-9664-788DE165528F}" type="slidenum">
              <a:rPr lang="en-GB"/>
              <a:pPr>
                <a:defRPr/>
              </a:pPr>
              <a:t>‹#›</a:t>
            </a:fld>
            <a:endParaRPr lang="en-GB"/>
          </a:p>
        </p:txBody>
      </p:sp>
    </p:spTree>
    <p:extLst>
      <p:ext uri="{BB962C8B-B14F-4D97-AF65-F5344CB8AC3E}">
        <p14:creationId xmlns:p14="http://schemas.microsoft.com/office/powerpoint/2010/main" val="190202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9"/>
          <p:cNvSpPr>
            <a:spLocks noGrp="1" noChangeArrowheads="1"/>
          </p:cNvSpPr>
          <p:nvPr>
            <p:ph type="dt" sz="half" idx="10"/>
          </p:nvPr>
        </p:nvSpPr>
        <p:spPr>
          <a:ln/>
        </p:spPr>
        <p:txBody>
          <a:bodyPr/>
          <a:lstStyle>
            <a:lvl1pPr>
              <a:defRPr/>
            </a:lvl1pPr>
          </a:lstStyle>
          <a:p>
            <a:pPr>
              <a:defRPr/>
            </a:pPr>
            <a:r>
              <a:rPr lang="en-US"/>
              <a:t>20-01-2015</a:t>
            </a:r>
            <a:endParaRPr lang="en-GB"/>
          </a:p>
        </p:txBody>
      </p:sp>
      <p:sp>
        <p:nvSpPr>
          <p:cNvPr id="4" name="Rectangle 10"/>
          <p:cNvSpPr>
            <a:spLocks noGrp="1" noChangeArrowheads="1"/>
          </p:cNvSpPr>
          <p:nvPr>
            <p:ph type="ftr" sz="quarter" idx="11"/>
          </p:nvPr>
        </p:nvSpPr>
        <p:spPr>
          <a:ln/>
        </p:spPr>
        <p:txBody>
          <a:bodyPr/>
          <a:lstStyle>
            <a:lvl1pPr>
              <a:defRPr/>
            </a:lvl1pPr>
          </a:lstStyle>
          <a:p>
            <a:pPr>
              <a:defRPr/>
            </a:pPr>
            <a:r>
              <a:rPr lang="en-GB"/>
              <a:t>Kees Stap</a:t>
            </a:r>
          </a:p>
        </p:txBody>
      </p:sp>
      <p:sp>
        <p:nvSpPr>
          <p:cNvPr id="5" name="Rectangle 11"/>
          <p:cNvSpPr>
            <a:spLocks noGrp="1" noChangeArrowheads="1"/>
          </p:cNvSpPr>
          <p:nvPr>
            <p:ph type="sldNum" sz="quarter" idx="12"/>
          </p:nvPr>
        </p:nvSpPr>
        <p:spPr>
          <a:ln/>
        </p:spPr>
        <p:txBody>
          <a:bodyPr/>
          <a:lstStyle>
            <a:lvl1pPr>
              <a:defRPr/>
            </a:lvl1pPr>
          </a:lstStyle>
          <a:p>
            <a:pPr>
              <a:defRPr/>
            </a:pPr>
            <a:fld id="{5E29EAE2-0B0B-4664-8B6E-C2B02370D3C6}" type="slidenum">
              <a:rPr lang="en-GB"/>
              <a:pPr>
                <a:defRPr/>
              </a:pPr>
              <a:t>‹#›</a:t>
            </a:fld>
            <a:endParaRPr lang="en-GB"/>
          </a:p>
        </p:txBody>
      </p:sp>
    </p:spTree>
    <p:extLst>
      <p:ext uri="{BB962C8B-B14F-4D97-AF65-F5344CB8AC3E}">
        <p14:creationId xmlns:p14="http://schemas.microsoft.com/office/powerpoint/2010/main" val="97552598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17588" y="1708150"/>
            <a:ext cx="3476625" cy="42941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6613" y="1708150"/>
            <a:ext cx="3478212" cy="42941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
          <p:cNvSpPr>
            <a:spLocks noGrp="1" noChangeArrowheads="1"/>
          </p:cNvSpPr>
          <p:nvPr>
            <p:ph type="dt" sz="half" idx="10"/>
          </p:nvPr>
        </p:nvSpPr>
        <p:spPr>
          <a:ln/>
        </p:spPr>
        <p:txBody>
          <a:bodyPr/>
          <a:lstStyle>
            <a:lvl1pPr>
              <a:defRPr/>
            </a:lvl1pPr>
          </a:lstStyle>
          <a:p>
            <a:pPr>
              <a:defRPr/>
            </a:pPr>
            <a:r>
              <a:rPr lang="en-US"/>
              <a:t>20-01-2015</a:t>
            </a:r>
            <a:endParaRPr lang="en-GB"/>
          </a:p>
        </p:txBody>
      </p:sp>
      <p:sp>
        <p:nvSpPr>
          <p:cNvPr id="6" name="Rectangle 11"/>
          <p:cNvSpPr>
            <a:spLocks noGrp="1" noChangeArrowheads="1"/>
          </p:cNvSpPr>
          <p:nvPr>
            <p:ph type="ftr" sz="quarter" idx="11"/>
          </p:nvPr>
        </p:nvSpPr>
        <p:spPr>
          <a:ln/>
        </p:spPr>
        <p:txBody>
          <a:bodyPr/>
          <a:lstStyle>
            <a:lvl1pPr>
              <a:defRPr/>
            </a:lvl1pPr>
          </a:lstStyle>
          <a:p>
            <a:pPr>
              <a:defRPr/>
            </a:pPr>
            <a:r>
              <a:rPr lang="en-GB"/>
              <a:t>Kees Stap</a:t>
            </a:r>
          </a:p>
        </p:txBody>
      </p:sp>
      <p:sp>
        <p:nvSpPr>
          <p:cNvPr id="7" name="Rectangle 12"/>
          <p:cNvSpPr>
            <a:spLocks noGrp="1" noChangeArrowheads="1"/>
          </p:cNvSpPr>
          <p:nvPr>
            <p:ph type="sldNum" sz="quarter" idx="12"/>
          </p:nvPr>
        </p:nvSpPr>
        <p:spPr>
          <a:ln/>
        </p:spPr>
        <p:txBody>
          <a:bodyPr/>
          <a:lstStyle>
            <a:lvl1pPr>
              <a:defRPr/>
            </a:lvl1pPr>
          </a:lstStyle>
          <a:p>
            <a:pPr>
              <a:defRPr/>
            </a:pPr>
            <a:fld id="{2F25E4F0-67BE-4F00-93AE-6CBB54EFED92}" type="slidenum">
              <a:rPr lang="en-GB"/>
              <a:pPr>
                <a:defRPr/>
              </a:pPr>
              <a:t>‹#›</a:t>
            </a:fld>
            <a:endParaRPr lang="en-GB"/>
          </a:p>
        </p:txBody>
      </p:sp>
    </p:spTree>
    <p:extLst>
      <p:ext uri="{BB962C8B-B14F-4D97-AF65-F5344CB8AC3E}">
        <p14:creationId xmlns:p14="http://schemas.microsoft.com/office/powerpoint/2010/main" val="419117310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
          <p:cNvSpPr>
            <a:spLocks noGrp="1" noChangeArrowheads="1"/>
          </p:cNvSpPr>
          <p:nvPr>
            <p:ph type="dt" sz="half" idx="10"/>
          </p:nvPr>
        </p:nvSpPr>
        <p:spPr>
          <a:ln/>
        </p:spPr>
        <p:txBody>
          <a:bodyPr/>
          <a:lstStyle>
            <a:lvl1pPr>
              <a:defRPr/>
            </a:lvl1pPr>
          </a:lstStyle>
          <a:p>
            <a:pPr>
              <a:defRPr/>
            </a:pPr>
            <a:r>
              <a:rPr lang="en-US"/>
              <a:t>20-01-2015</a:t>
            </a:r>
            <a:endParaRPr lang="en-GB"/>
          </a:p>
        </p:txBody>
      </p:sp>
      <p:sp>
        <p:nvSpPr>
          <p:cNvPr id="8" name="Rectangle 11"/>
          <p:cNvSpPr>
            <a:spLocks noGrp="1" noChangeArrowheads="1"/>
          </p:cNvSpPr>
          <p:nvPr>
            <p:ph type="ftr" sz="quarter" idx="11"/>
          </p:nvPr>
        </p:nvSpPr>
        <p:spPr>
          <a:ln/>
        </p:spPr>
        <p:txBody>
          <a:bodyPr/>
          <a:lstStyle>
            <a:lvl1pPr>
              <a:defRPr/>
            </a:lvl1pPr>
          </a:lstStyle>
          <a:p>
            <a:pPr>
              <a:defRPr/>
            </a:pPr>
            <a:r>
              <a:rPr lang="en-GB"/>
              <a:t>Kees Stap</a:t>
            </a:r>
          </a:p>
        </p:txBody>
      </p:sp>
      <p:sp>
        <p:nvSpPr>
          <p:cNvPr id="9" name="Rectangle 12"/>
          <p:cNvSpPr>
            <a:spLocks noGrp="1" noChangeArrowheads="1"/>
          </p:cNvSpPr>
          <p:nvPr>
            <p:ph type="sldNum" sz="quarter" idx="12"/>
          </p:nvPr>
        </p:nvSpPr>
        <p:spPr>
          <a:ln/>
        </p:spPr>
        <p:txBody>
          <a:bodyPr/>
          <a:lstStyle>
            <a:lvl1pPr>
              <a:defRPr/>
            </a:lvl1pPr>
          </a:lstStyle>
          <a:p>
            <a:pPr>
              <a:defRPr/>
            </a:pPr>
            <a:fld id="{B2ACCEB5-A57C-4BE3-B210-73A83E9F1AB5}" type="slidenum">
              <a:rPr lang="en-GB"/>
              <a:pPr>
                <a:defRPr/>
              </a:pPr>
              <a:t>‹#›</a:t>
            </a:fld>
            <a:endParaRPr lang="en-GB"/>
          </a:p>
        </p:txBody>
      </p:sp>
    </p:spTree>
    <p:extLst>
      <p:ext uri="{BB962C8B-B14F-4D97-AF65-F5344CB8AC3E}">
        <p14:creationId xmlns:p14="http://schemas.microsoft.com/office/powerpoint/2010/main" val="88183305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
          <p:cNvSpPr>
            <a:spLocks noGrp="1" noChangeArrowheads="1"/>
          </p:cNvSpPr>
          <p:nvPr>
            <p:ph type="dt" sz="half" idx="10"/>
          </p:nvPr>
        </p:nvSpPr>
        <p:spPr>
          <a:ln/>
        </p:spPr>
        <p:txBody>
          <a:bodyPr/>
          <a:lstStyle>
            <a:lvl1pPr>
              <a:defRPr/>
            </a:lvl1pPr>
          </a:lstStyle>
          <a:p>
            <a:pPr>
              <a:defRPr/>
            </a:pPr>
            <a:r>
              <a:rPr lang="en-US"/>
              <a:t>20-01-2015</a:t>
            </a:r>
            <a:endParaRPr lang="en-GB"/>
          </a:p>
        </p:txBody>
      </p:sp>
      <p:sp>
        <p:nvSpPr>
          <p:cNvPr id="4" name="Rectangle 11"/>
          <p:cNvSpPr>
            <a:spLocks noGrp="1" noChangeArrowheads="1"/>
          </p:cNvSpPr>
          <p:nvPr>
            <p:ph type="ftr" sz="quarter" idx="11"/>
          </p:nvPr>
        </p:nvSpPr>
        <p:spPr>
          <a:ln/>
        </p:spPr>
        <p:txBody>
          <a:bodyPr/>
          <a:lstStyle>
            <a:lvl1pPr>
              <a:defRPr/>
            </a:lvl1pPr>
          </a:lstStyle>
          <a:p>
            <a:pPr>
              <a:defRPr/>
            </a:pPr>
            <a:r>
              <a:rPr lang="en-GB"/>
              <a:t>Kees Stap</a:t>
            </a:r>
          </a:p>
        </p:txBody>
      </p:sp>
      <p:sp>
        <p:nvSpPr>
          <p:cNvPr id="5" name="Rectangle 12"/>
          <p:cNvSpPr>
            <a:spLocks noGrp="1" noChangeArrowheads="1"/>
          </p:cNvSpPr>
          <p:nvPr>
            <p:ph type="sldNum" sz="quarter" idx="12"/>
          </p:nvPr>
        </p:nvSpPr>
        <p:spPr>
          <a:ln/>
        </p:spPr>
        <p:txBody>
          <a:bodyPr/>
          <a:lstStyle>
            <a:lvl1pPr>
              <a:defRPr/>
            </a:lvl1pPr>
          </a:lstStyle>
          <a:p>
            <a:pPr>
              <a:defRPr/>
            </a:pPr>
            <a:fld id="{C129AC76-15AF-43BB-BED1-4BFD1E0E932F}" type="slidenum">
              <a:rPr lang="en-GB"/>
              <a:pPr>
                <a:defRPr/>
              </a:pPr>
              <a:t>‹#›</a:t>
            </a:fld>
            <a:endParaRPr lang="en-GB"/>
          </a:p>
        </p:txBody>
      </p:sp>
    </p:spTree>
    <p:extLst>
      <p:ext uri="{BB962C8B-B14F-4D97-AF65-F5344CB8AC3E}">
        <p14:creationId xmlns:p14="http://schemas.microsoft.com/office/powerpoint/2010/main" val="122303249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
          <p:cNvSpPr>
            <a:spLocks noGrp="1" noChangeArrowheads="1"/>
          </p:cNvSpPr>
          <p:nvPr>
            <p:ph type="dt" sz="half" idx="10"/>
          </p:nvPr>
        </p:nvSpPr>
        <p:spPr>
          <a:ln/>
        </p:spPr>
        <p:txBody>
          <a:bodyPr/>
          <a:lstStyle>
            <a:lvl1pPr>
              <a:defRPr/>
            </a:lvl1pPr>
          </a:lstStyle>
          <a:p>
            <a:pPr>
              <a:defRPr/>
            </a:pPr>
            <a:r>
              <a:rPr lang="en-US"/>
              <a:t>20-01-2015</a:t>
            </a:r>
            <a:endParaRPr lang="en-GB"/>
          </a:p>
        </p:txBody>
      </p:sp>
      <p:sp>
        <p:nvSpPr>
          <p:cNvPr id="3" name="Rectangle 11"/>
          <p:cNvSpPr>
            <a:spLocks noGrp="1" noChangeArrowheads="1"/>
          </p:cNvSpPr>
          <p:nvPr>
            <p:ph type="ftr" sz="quarter" idx="11"/>
          </p:nvPr>
        </p:nvSpPr>
        <p:spPr>
          <a:ln/>
        </p:spPr>
        <p:txBody>
          <a:bodyPr/>
          <a:lstStyle>
            <a:lvl1pPr>
              <a:defRPr/>
            </a:lvl1pPr>
          </a:lstStyle>
          <a:p>
            <a:pPr>
              <a:defRPr/>
            </a:pPr>
            <a:r>
              <a:rPr lang="en-GB"/>
              <a:t>Kees Stap</a:t>
            </a:r>
          </a:p>
        </p:txBody>
      </p:sp>
      <p:sp>
        <p:nvSpPr>
          <p:cNvPr id="4" name="Rectangle 12"/>
          <p:cNvSpPr>
            <a:spLocks noGrp="1" noChangeArrowheads="1"/>
          </p:cNvSpPr>
          <p:nvPr>
            <p:ph type="sldNum" sz="quarter" idx="12"/>
          </p:nvPr>
        </p:nvSpPr>
        <p:spPr>
          <a:ln/>
        </p:spPr>
        <p:txBody>
          <a:bodyPr/>
          <a:lstStyle>
            <a:lvl1pPr>
              <a:defRPr/>
            </a:lvl1pPr>
          </a:lstStyle>
          <a:p>
            <a:pPr>
              <a:defRPr/>
            </a:pPr>
            <a:fld id="{0D4D21E4-176C-4006-B118-4A683C663898}" type="slidenum">
              <a:rPr lang="en-GB"/>
              <a:pPr>
                <a:defRPr/>
              </a:pPr>
              <a:t>‹#›</a:t>
            </a:fld>
            <a:endParaRPr lang="en-GB"/>
          </a:p>
        </p:txBody>
      </p:sp>
    </p:spTree>
    <p:extLst>
      <p:ext uri="{BB962C8B-B14F-4D97-AF65-F5344CB8AC3E}">
        <p14:creationId xmlns:p14="http://schemas.microsoft.com/office/powerpoint/2010/main" val="47262766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
          <p:cNvSpPr>
            <a:spLocks noGrp="1" noChangeArrowheads="1"/>
          </p:cNvSpPr>
          <p:nvPr>
            <p:ph type="dt" sz="half" idx="10"/>
          </p:nvPr>
        </p:nvSpPr>
        <p:spPr>
          <a:ln/>
        </p:spPr>
        <p:txBody>
          <a:bodyPr/>
          <a:lstStyle>
            <a:lvl1pPr>
              <a:defRPr/>
            </a:lvl1pPr>
          </a:lstStyle>
          <a:p>
            <a:pPr>
              <a:defRPr/>
            </a:pPr>
            <a:r>
              <a:rPr lang="en-US"/>
              <a:t>20-01-2015</a:t>
            </a:r>
            <a:endParaRPr lang="en-GB"/>
          </a:p>
        </p:txBody>
      </p:sp>
      <p:sp>
        <p:nvSpPr>
          <p:cNvPr id="6" name="Rectangle 11"/>
          <p:cNvSpPr>
            <a:spLocks noGrp="1" noChangeArrowheads="1"/>
          </p:cNvSpPr>
          <p:nvPr>
            <p:ph type="ftr" sz="quarter" idx="11"/>
          </p:nvPr>
        </p:nvSpPr>
        <p:spPr>
          <a:ln/>
        </p:spPr>
        <p:txBody>
          <a:bodyPr/>
          <a:lstStyle>
            <a:lvl1pPr>
              <a:defRPr/>
            </a:lvl1pPr>
          </a:lstStyle>
          <a:p>
            <a:pPr>
              <a:defRPr/>
            </a:pPr>
            <a:r>
              <a:rPr lang="en-GB"/>
              <a:t>Kees Stap</a:t>
            </a:r>
          </a:p>
        </p:txBody>
      </p:sp>
      <p:sp>
        <p:nvSpPr>
          <p:cNvPr id="7" name="Rectangle 12"/>
          <p:cNvSpPr>
            <a:spLocks noGrp="1" noChangeArrowheads="1"/>
          </p:cNvSpPr>
          <p:nvPr>
            <p:ph type="sldNum" sz="quarter" idx="12"/>
          </p:nvPr>
        </p:nvSpPr>
        <p:spPr>
          <a:ln/>
        </p:spPr>
        <p:txBody>
          <a:bodyPr/>
          <a:lstStyle>
            <a:lvl1pPr>
              <a:defRPr/>
            </a:lvl1pPr>
          </a:lstStyle>
          <a:p>
            <a:pPr>
              <a:defRPr/>
            </a:pPr>
            <a:fld id="{2F964BDE-2B55-46D7-A2BE-31E69AB5DB9C}" type="slidenum">
              <a:rPr lang="en-GB"/>
              <a:pPr>
                <a:defRPr/>
              </a:pPr>
              <a:t>‹#›</a:t>
            </a:fld>
            <a:endParaRPr lang="en-GB"/>
          </a:p>
        </p:txBody>
      </p:sp>
    </p:spTree>
    <p:extLst>
      <p:ext uri="{BB962C8B-B14F-4D97-AF65-F5344CB8AC3E}">
        <p14:creationId xmlns:p14="http://schemas.microsoft.com/office/powerpoint/2010/main" val="296993642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
          <p:cNvSpPr>
            <a:spLocks noGrp="1" noChangeArrowheads="1"/>
          </p:cNvSpPr>
          <p:nvPr>
            <p:ph type="dt" sz="half" idx="10"/>
          </p:nvPr>
        </p:nvSpPr>
        <p:spPr>
          <a:ln/>
        </p:spPr>
        <p:txBody>
          <a:bodyPr/>
          <a:lstStyle>
            <a:lvl1pPr>
              <a:defRPr/>
            </a:lvl1pPr>
          </a:lstStyle>
          <a:p>
            <a:pPr>
              <a:defRPr/>
            </a:pPr>
            <a:r>
              <a:rPr lang="en-US"/>
              <a:t>20-01-2015</a:t>
            </a:r>
            <a:endParaRPr lang="en-GB"/>
          </a:p>
        </p:txBody>
      </p:sp>
      <p:sp>
        <p:nvSpPr>
          <p:cNvPr id="6" name="Rectangle 11"/>
          <p:cNvSpPr>
            <a:spLocks noGrp="1" noChangeArrowheads="1"/>
          </p:cNvSpPr>
          <p:nvPr>
            <p:ph type="ftr" sz="quarter" idx="11"/>
          </p:nvPr>
        </p:nvSpPr>
        <p:spPr>
          <a:ln/>
        </p:spPr>
        <p:txBody>
          <a:bodyPr/>
          <a:lstStyle>
            <a:lvl1pPr>
              <a:defRPr/>
            </a:lvl1pPr>
          </a:lstStyle>
          <a:p>
            <a:pPr>
              <a:defRPr/>
            </a:pPr>
            <a:r>
              <a:rPr lang="en-GB"/>
              <a:t>Kees Stap</a:t>
            </a:r>
          </a:p>
        </p:txBody>
      </p:sp>
      <p:sp>
        <p:nvSpPr>
          <p:cNvPr id="7" name="Rectangle 12"/>
          <p:cNvSpPr>
            <a:spLocks noGrp="1" noChangeArrowheads="1"/>
          </p:cNvSpPr>
          <p:nvPr>
            <p:ph type="sldNum" sz="quarter" idx="12"/>
          </p:nvPr>
        </p:nvSpPr>
        <p:spPr>
          <a:ln/>
        </p:spPr>
        <p:txBody>
          <a:bodyPr/>
          <a:lstStyle>
            <a:lvl1pPr>
              <a:defRPr/>
            </a:lvl1pPr>
          </a:lstStyle>
          <a:p>
            <a:pPr>
              <a:defRPr/>
            </a:pPr>
            <a:fld id="{F5E8E792-4DCA-43AF-BCE5-59E807B2887D}" type="slidenum">
              <a:rPr lang="en-GB"/>
              <a:pPr>
                <a:defRPr/>
              </a:pPr>
              <a:t>‹#›</a:t>
            </a:fld>
            <a:endParaRPr lang="en-GB"/>
          </a:p>
        </p:txBody>
      </p:sp>
    </p:spTree>
    <p:extLst>
      <p:ext uri="{BB962C8B-B14F-4D97-AF65-F5344CB8AC3E}">
        <p14:creationId xmlns:p14="http://schemas.microsoft.com/office/powerpoint/2010/main" val="153516002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
          <p:cNvSpPr>
            <a:spLocks noGrp="1" noChangeArrowheads="1"/>
          </p:cNvSpPr>
          <p:nvPr>
            <p:ph type="dt" sz="half" idx="10"/>
          </p:nvPr>
        </p:nvSpPr>
        <p:spPr>
          <a:ln/>
        </p:spPr>
        <p:txBody>
          <a:bodyPr/>
          <a:lstStyle>
            <a:lvl1pPr>
              <a:defRPr/>
            </a:lvl1pPr>
          </a:lstStyle>
          <a:p>
            <a:pPr>
              <a:defRPr/>
            </a:pPr>
            <a:r>
              <a:rPr lang="en-US"/>
              <a:t>20-01-2015</a:t>
            </a:r>
            <a:endParaRPr lang="en-GB"/>
          </a:p>
        </p:txBody>
      </p:sp>
      <p:sp>
        <p:nvSpPr>
          <p:cNvPr id="5" name="Rectangle 11"/>
          <p:cNvSpPr>
            <a:spLocks noGrp="1" noChangeArrowheads="1"/>
          </p:cNvSpPr>
          <p:nvPr>
            <p:ph type="ftr" sz="quarter" idx="11"/>
          </p:nvPr>
        </p:nvSpPr>
        <p:spPr>
          <a:ln/>
        </p:spPr>
        <p:txBody>
          <a:bodyPr/>
          <a:lstStyle>
            <a:lvl1pPr>
              <a:defRPr/>
            </a:lvl1pPr>
          </a:lstStyle>
          <a:p>
            <a:pPr>
              <a:defRPr/>
            </a:pPr>
            <a:r>
              <a:rPr lang="en-GB"/>
              <a:t>Kees Stap</a:t>
            </a:r>
          </a:p>
        </p:txBody>
      </p:sp>
      <p:sp>
        <p:nvSpPr>
          <p:cNvPr id="6" name="Rectangle 12"/>
          <p:cNvSpPr>
            <a:spLocks noGrp="1" noChangeArrowheads="1"/>
          </p:cNvSpPr>
          <p:nvPr>
            <p:ph type="sldNum" sz="quarter" idx="12"/>
          </p:nvPr>
        </p:nvSpPr>
        <p:spPr>
          <a:ln/>
        </p:spPr>
        <p:txBody>
          <a:bodyPr/>
          <a:lstStyle>
            <a:lvl1pPr>
              <a:defRPr/>
            </a:lvl1pPr>
          </a:lstStyle>
          <a:p>
            <a:pPr>
              <a:defRPr/>
            </a:pPr>
            <a:fld id="{A79F505D-3512-47E4-897B-F04DC78A93C4}" type="slidenum">
              <a:rPr lang="en-GB"/>
              <a:pPr>
                <a:defRPr/>
              </a:pPr>
              <a:t>‹#›</a:t>
            </a:fld>
            <a:endParaRPr lang="en-GB"/>
          </a:p>
        </p:txBody>
      </p:sp>
    </p:spTree>
    <p:extLst>
      <p:ext uri="{BB962C8B-B14F-4D97-AF65-F5344CB8AC3E}">
        <p14:creationId xmlns:p14="http://schemas.microsoft.com/office/powerpoint/2010/main" val="118784065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48413" y="0"/>
            <a:ext cx="1776412" cy="60023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17588" y="0"/>
            <a:ext cx="5178425" cy="60023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
          <p:cNvSpPr>
            <a:spLocks noGrp="1" noChangeArrowheads="1"/>
          </p:cNvSpPr>
          <p:nvPr>
            <p:ph type="dt" sz="half" idx="10"/>
          </p:nvPr>
        </p:nvSpPr>
        <p:spPr>
          <a:ln/>
        </p:spPr>
        <p:txBody>
          <a:bodyPr/>
          <a:lstStyle>
            <a:lvl1pPr>
              <a:defRPr/>
            </a:lvl1pPr>
          </a:lstStyle>
          <a:p>
            <a:pPr>
              <a:defRPr/>
            </a:pPr>
            <a:r>
              <a:rPr lang="en-US"/>
              <a:t>20-01-2015</a:t>
            </a:r>
            <a:endParaRPr lang="en-GB"/>
          </a:p>
        </p:txBody>
      </p:sp>
      <p:sp>
        <p:nvSpPr>
          <p:cNvPr id="5" name="Rectangle 11"/>
          <p:cNvSpPr>
            <a:spLocks noGrp="1" noChangeArrowheads="1"/>
          </p:cNvSpPr>
          <p:nvPr>
            <p:ph type="ftr" sz="quarter" idx="11"/>
          </p:nvPr>
        </p:nvSpPr>
        <p:spPr>
          <a:ln/>
        </p:spPr>
        <p:txBody>
          <a:bodyPr/>
          <a:lstStyle>
            <a:lvl1pPr>
              <a:defRPr/>
            </a:lvl1pPr>
          </a:lstStyle>
          <a:p>
            <a:pPr>
              <a:defRPr/>
            </a:pPr>
            <a:r>
              <a:rPr lang="en-GB"/>
              <a:t>Kees Stap</a:t>
            </a:r>
          </a:p>
        </p:txBody>
      </p:sp>
      <p:sp>
        <p:nvSpPr>
          <p:cNvPr id="6" name="Rectangle 12"/>
          <p:cNvSpPr>
            <a:spLocks noGrp="1" noChangeArrowheads="1"/>
          </p:cNvSpPr>
          <p:nvPr>
            <p:ph type="sldNum" sz="quarter" idx="12"/>
          </p:nvPr>
        </p:nvSpPr>
        <p:spPr>
          <a:ln/>
        </p:spPr>
        <p:txBody>
          <a:bodyPr/>
          <a:lstStyle>
            <a:lvl1pPr>
              <a:defRPr/>
            </a:lvl1pPr>
          </a:lstStyle>
          <a:p>
            <a:pPr>
              <a:defRPr/>
            </a:pPr>
            <a:fld id="{397E73B0-9F33-42A1-A8A2-3E6EA7273A5C}" type="slidenum">
              <a:rPr lang="en-GB"/>
              <a:pPr>
                <a:defRPr/>
              </a:pPr>
              <a:t>‹#›</a:t>
            </a:fld>
            <a:endParaRPr lang="en-GB"/>
          </a:p>
        </p:txBody>
      </p:sp>
    </p:spTree>
    <p:extLst>
      <p:ext uri="{BB962C8B-B14F-4D97-AF65-F5344CB8AC3E}">
        <p14:creationId xmlns:p14="http://schemas.microsoft.com/office/powerpoint/2010/main" val="81967172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10"/>
          <p:cNvSpPr>
            <a:spLocks noGrp="1" noChangeArrowheads="1"/>
          </p:cNvSpPr>
          <p:nvPr>
            <p:ph type="dt" sz="half" idx="10"/>
          </p:nvPr>
        </p:nvSpPr>
        <p:spPr>
          <a:ln/>
        </p:spPr>
        <p:txBody>
          <a:bodyPr/>
          <a:lstStyle>
            <a:lvl1pPr>
              <a:defRPr/>
            </a:lvl1pPr>
          </a:lstStyle>
          <a:p>
            <a:pPr>
              <a:defRPr/>
            </a:pPr>
            <a:r>
              <a:rPr lang="en-US"/>
              <a:t>20-01-2015</a:t>
            </a:r>
            <a:endParaRPr lang="en-GB"/>
          </a:p>
        </p:txBody>
      </p:sp>
      <p:sp>
        <p:nvSpPr>
          <p:cNvPr id="5" name="Rectangle 11"/>
          <p:cNvSpPr>
            <a:spLocks noGrp="1" noChangeArrowheads="1"/>
          </p:cNvSpPr>
          <p:nvPr>
            <p:ph type="ftr" sz="quarter" idx="11"/>
          </p:nvPr>
        </p:nvSpPr>
        <p:spPr>
          <a:ln/>
        </p:spPr>
        <p:txBody>
          <a:bodyPr/>
          <a:lstStyle>
            <a:lvl1pPr>
              <a:defRPr/>
            </a:lvl1pPr>
          </a:lstStyle>
          <a:p>
            <a:pPr>
              <a:defRPr/>
            </a:pPr>
            <a:r>
              <a:rPr lang="en-GB"/>
              <a:t>Kees Stap</a:t>
            </a:r>
          </a:p>
        </p:txBody>
      </p:sp>
      <p:sp>
        <p:nvSpPr>
          <p:cNvPr id="6" name="Rectangle 12"/>
          <p:cNvSpPr>
            <a:spLocks noGrp="1" noChangeArrowheads="1"/>
          </p:cNvSpPr>
          <p:nvPr>
            <p:ph type="sldNum" sz="quarter" idx="12"/>
          </p:nvPr>
        </p:nvSpPr>
        <p:spPr>
          <a:ln/>
        </p:spPr>
        <p:txBody>
          <a:bodyPr/>
          <a:lstStyle>
            <a:lvl1pPr>
              <a:defRPr/>
            </a:lvl1pPr>
          </a:lstStyle>
          <a:p>
            <a:pPr>
              <a:defRPr/>
            </a:pPr>
            <a:fld id="{5147E74D-9B7C-4EB3-9CE0-408563E5D40B}" type="slidenum">
              <a:rPr lang="en-GB"/>
              <a:pPr>
                <a:defRPr/>
              </a:pPr>
              <a:t>‹#›</a:t>
            </a:fld>
            <a:endParaRPr lang="en-GB"/>
          </a:p>
        </p:txBody>
      </p:sp>
    </p:spTree>
    <p:extLst>
      <p:ext uri="{BB962C8B-B14F-4D97-AF65-F5344CB8AC3E}">
        <p14:creationId xmlns:p14="http://schemas.microsoft.com/office/powerpoint/2010/main" val="76966202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
          <p:cNvSpPr>
            <a:spLocks noGrp="1" noChangeArrowheads="1"/>
          </p:cNvSpPr>
          <p:nvPr>
            <p:ph type="dt" sz="half" idx="10"/>
          </p:nvPr>
        </p:nvSpPr>
        <p:spPr>
          <a:ln/>
        </p:spPr>
        <p:txBody>
          <a:bodyPr/>
          <a:lstStyle>
            <a:lvl1pPr>
              <a:defRPr/>
            </a:lvl1pPr>
          </a:lstStyle>
          <a:p>
            <a:pPr>
              <a:defRPr/>
            </a:pPr>
            <a:r>
              <a:rPr lang="en-US"/>
              <a:t>20-01-2015</a:t>
            </a:r>
            <a:endParaRPr lang="en-GB"/>
          </a:p>
        </p:txBody>
      </p:sp>
      <p:sp>
        <p:nvSpPr>
          <p:cNvPr id="5" name="Rectangle 11"/>
          <p:cNvSpPr>
            <a:spLocks noGrp="1" noChangeArrowheads="1"/>
          </p:cNvSpPr>
          <p:nvPr>
            <p:ph type="ftr" sz="quarter" idx="11"/>
          </p:nvPr>
        </p:nvSpPr>
        <p:spPr>
          <a:ln/>
        </p:spPr>
        <p:txBody>
          <a:bodyPr/>
          <a:lstStyle>
            <a:lvl1pPr>
              <a:defRPr/>
            </a:lvl1pPr>
          </a:lstStyle>
          <a:p>
            <a:pPr>
              <a:defRPr/>
            </a:pPr>
            <a:r>
              <a:rPr lang="en-GB"/>
              <a:t>Kees Stap</a:t>
            </a:r>
          </a:p>
        </p:txBody>
      </p:sp>
      <p:sp>
        <p:nvSpPr>
          <p:cNvPr id="6" name="Rectangle 12"/>
          <p:cNvSpPr>
            <a:spLocks noGrp="1" noChangeArrowheads="1"/>
          </p:cNvSpPr>
          <p:nvPr>
            <p:ph type="sldNum" sz="quarter" idx="12"/>
          </p:nvPr>
        </p:nvSpPr>
        <p:spPr>
          <a:ln/>
        </p:spPr>
        <p:txBody>
          <a:bodyPr/>
          <a:lstStyle>
            <a:lvl1pPr>
              <a:defRPr/>
            </a:lvl1pPr>
          </a:lstStyle>
          <a:p>
            <a:pPr>
              <a:defRPr/>
            </a:pPr>
            <a:fld id="{FDB18101-138E-4C13-9137-1F07B212327C}" type="slidenum">
              <a:rPr lang="en-GB"/>
              <a:pPr>
                <a:defRPr/>
              </a:pPr>
              <a:t>‹#›</a:t>
            </a:fld>
            <a:endParaRPr lang="en-GB"/>
          </a:p>
        </p:txBody>
      </p:sp>
    </p:spTree>
    <p:extLst>
      <p:ext uri="{BB962C8B-B14F-4D97-AF65-F5344CB8AC3E}">
        <p14:creationId xmlns:p14="http://schemas.microsoft.com/office/powerpoint/2010/main" val="19261340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r>
              <a:rPr lang="en-US"/>
              <a:t>20-01-2015</a:t>
            </a:r>
            <a:endParaRPr lang="en-GB"/>
          </a:p>
        </p:txBody>
      </p:sp>
      <p:sp>
        <p:nvSpPr>
          <p:cNvPr id="3" name="Rectangle 10"/>
          <p:cNvSpPr>
            <a:spLocks noGrp="1" noChangeArrowheads="1"/>
          </p:cNvSpPr>
          <p:nvPr>
            <p:ph type="ftr" sz="quarter" idx="11"/>
          </p:nvPr>
        </p:nvSpPr>
        <p:spPr>
          <a:ln/>
        </p:spPr>
        <p:txBody>
          <a:bodyPr/>
          <a:lstStyle>
            <a:lvl1pPr>
              <a:defRPr/>
            </a:lvl1pPr>
          </a:lstStyle>
          <a:p>
            <a:pPr>
              <a:defRPr/>
            </a:pPr>
            <a:r>
              <a:rPr lang="en-GB"/>
              <a:t>Kees Stap</a:t>
            </a:r>
          </a:p>
        </p:txBody>
      </p:sp>
      <p:sp>
        <p:nvSpPr>
          <p:cNvPr id="4" name="Rectangle 11"/>
          <p:cNvSpPr>
            <a:spLocks noGrp="1" noChangeArrowheads="1"/>
          </p:cNvSpPr>
          <p:nvPr>
            <p:ph type="sldNum" sz="quarter" idx="12"/>
          </p:nvPr>
        </p:nvSpPr>
        <p:spPr>
          <a:ln/>
        </p:spPr>
        <p:txBody>
          <a:bodyPr/>
          <a:lstStyle>
            <a:lvl1pPr>
              <a:defRPr/>
            </a:lvl1pPr>
          </a:lstStyle>
          <a:p>
            <a:pPr>
              <a:defRPr/>
            </a:pPr>
            <a:fld id="{9DE2F8D4-7EB6-4090-BF6C-1652C9593A54}" type="slidenum">
              <a:rPr lang="en-GB"/>
              <a:pPr>
                <a:defRPr/>
              </a:pPr>
              <a:t>‹#›</a:t>
            </a:fld>
            <a:endParaRPr lang="en-GB"/>
          </a:p>
        </p:txBody>
      </p:sp>
    </p:spTree>
    <p:extLst>
      <p:ext uri="{BB962C8B-B14F-4D97-AF65-F5344CB8AC3E}">
        <p14:creationId xmlns:p14="http://schemas.microsoft.com/office/powerpoint/2010/main" val="99942422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
          <p:cNvSpPr>
            <a:spLocks noGrp="1" noChangeArrowheads="1"/>
          </p:cNvSpPr>
          <p:nvPr>
            <p:ph type="dt" sz="half" idx="10"/>
          </p:nvPr>
        </p:nvSpPr>
        <p:spPr>
          <a:ln/>
        </p:spPr>
        <p:txBody>
          <a:bodyPr/>
          <a:lstStyle>
            <a:lvl1pPr>
              <a:defRPr/>
            </a:lvl1pPr>
          </a:lstStyle>
          <a:p>
            <a:pPr>
              <a:defRPr/>
            </a:pPr>
            <a:r>
              <a:rPr lang="en-US"/>
              <a:t>20-01-2015</a:t>
            </a:r>
            <a:endParaRPr lang="en-GB"/>
          </a:p>
        </p:txBody>
      </p:sp>
      <p:sp>
        <p:nvSpPr>
          <p:cNvPr id="5" name="Rectangle 11"/>
          <p:cNvSpPr>
            <a:spLocks noGrp="1" noChangeArrowheads="1"/>
          </p:cNvSpPr>
          <p:nvPr>
            <p:ph type="ftr" sz="quarter" idx="11"/>
          </p:nvPr>
        </p:nvSpPr>
        <p:spPr>
          <a:ln/>
        </p:spPr>
        <p:txBody>
          <a:bodyPr/>
          <a:lstStyle>
            <a:lvl1pPr>
              <a:defRPr/>
            </a:lvl1pPr>
          </a:lstStyle>
          <a:p>
            <a:pPr>
              <a:defRPr/>
            </a:pPr>
            <a:r>
              <a:rPr lang="en-GB"/>
              <a:t>Kees Stap</a:t>
            </a:r>
          </a:p>
        </p:txBody>
      </p:sp>
      <p:sp>
        <p:nvSpPr>
          <p:cNvPr id="6" name="Rectangle 12"/>
          <p:cNvSpPr>
            <a:spLocks noGrp="1" noChangeArrowheads="1"/>
          </p:cNvSpPr>
          <p:nvPr>
            <p:ph type="sldNum" sz="quarter" idx="12"/>
          </p:nvPr>
        </p:nvSpPr>
        <p:spPr>
          <a:ln/>
        </p:spPr>
        <p:txBody>
          <a:bodyPr/>
          <a:lstStyle>
            <a:lvl1pPr>
              <a:defRPr/>
            </a:lvl1pPr>
          </a:lstStyle>
          <a:p>
            <a:pPr>
              <a:defRPr/>
            </a:pPr>
            <a:fld id="{396B4126-8D18-4A78-B538-AACC60E564E7}" type="slidenum">
              <a:rPr lang="en-GB"/>
              <a:pPr>
                <a:defRPr/>
              </a:pPr>
              <a:t>‹#›</a:t>
            </a:fld>
            <a:endParaRPr lang="en-GB"/>
          </a:p>
        </p:txBody>
      </p:sp>
    </p:spTree>
    <p:extLst>
      <p:ext uri="{BB962C8B-B14F-4D97-AF65-F5344CB8AC3E}">
        <p14:creationId xmlns:p14="http://schemas.microsoft.com/office/powerpoint/2010/main" val="122349963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256088" y="1708150"/>
            <a:ext cx="1849437" cy="42941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57925" y="1708150"/>
            <a:ext cx="1849438" cy="42941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
          <p:cNvSpPr>
            <a:spLocks noGrp="1" noChangeArrowheads="1"/>
          </p:cNvSpPr>
          <p:nvPr>
            <p:ph type="dt" sz="half" idx="10"/>
          </p:nvPr>
        </p:nvSpPr>
        <p:spPr>
          <a:ln/>
        </p:spPr>
        <p:txBody>
          <a:bodyPr/>
          <a:lstStyle>
            <a:lvl1pPr>
              <a:defRPr/>
            </a:lvl1pPr>
          </a:lstStyle>
          <a:p>
            <a:pPr>
              <a:defRPr/>
            </a:pPr>
            <a:r>
              <a:rPr lang="en-US"/>
              <a:t>20-01-2015</a:t>
            </a:r>
            <a:endParaRPr lang="en-GB"/>
          </a:p>
        </p:txBody>
      </p:sp>
      <p:sp>
        <p:nvSpPr>
          <p:cNvPr id="6" name="Rectangle 11"/>
          <p:cNvSpPr>
            <a:spLocks noGrp="1" noChangeArrowheads="1"/>
          </p:cNvSpPr>
          <p:nvPr>
            <p:ph type="ftr" sz="quarter" idx="11"/>
          </p:nvPr>
        </p:nvSpPr>
        <p:spPr>
          <a:ln/>
        </p:spPr>
        <p:txBody>
          <a:bodyPr/>
          <a:lstStyle>
            <a:lvl1pPr>
              <a:defRPr/>
            </a:lvl1pPr>
          </a:lstStyle>
          <a:p>
            <a:pPr>
              <a:defRPr/>
            </a:pPr>
            <a:r>
              <a:rPr lang="en-GB"/>
              <a:t>Kees Stap</a:t>
            </a:r>
          </a:p>
        </p:txBody>
      </p:sp>
      <p:sp>
        <p:nvSpPr>
          <p:cNvPr id="7" name="Rectangle 12"/>
          <p:cNvSpPr>
            <a:spLocks noGrp="1" noChangeArrowheads="1"/>
          </p:cNvSpPr>
          <p:nvPr>
            <p:ph type="sldNum" sz="quarter" idx="12"/>
          </p:nvPr>
        </p:nvSpPr>
        <p:spPr>
          <a:ln/>
        </p:spPr>
        <p:txBody>
          <a:bodyPr/>
          <a:lstStyle>
            <a:lvl1pPr>
              <a:defRPr/>
            </a:lvl1pPr>
          </a:lstStyle>
          <a:p>
            <a:pPr>
              <a:defRPr/>
            </a:pPr>
            <a:fld id="{6224E2D1-C4A3-420C-AADE-644D5EA1045F}" type="slidenum">
              <a:rPr lang="en-GB"/>
              <a:pPr>
                <a:defRPr/>
              </a:pPr>
              <a:t>‹#›</a:t>
            </a:fld>
            <a:endParaRPr lang="en-GB"/>
          </a:p>
        </p:txBody>
      </p:sp>
    </p:spTree>
    <p:extLst>
      <p:ext uri="{BB962C8B-B14F-4D97-AF65-F5344CB8AC3E}">
        <p14:creationId xmlns:p14="http://schemas.microsoft.com/office/powerpoint/2010/main" val="107753739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
          <p:cNvSpPr>
            <a:spLocks noGrp="1" noChangeArrowheads="1"/>
          </p:cNvSpPr>
          <p:nvPr>
            <p:ph type="dt" sz="half" idx="10"/>
          </p:nvPr>
        </p:nvSpPr>
        <p:spPr>
          <a:ln/>
        </p:spPr>
        <p:txBody>
          <a:bodyPr/>
          <a:lstStyle>
            <a:lvl1pPr>
              <a:defRPr/>
            </a:lvl1pPr>
          </a:lstStyle>
          <a:p>
            <a:pPr>
              <a:defRPr/>
            </a:pPr>
            <a:r>
              <a:rPr lang="en-US"/>
              <a:t>20-01-2015</a:t>
            </a:r>
            <a:endParaRPr lang="en-GB"/>
          </a:p>
        </p:txBody>
      </p:sp>
      <p:sp>
        <p:nvSpPr>
          <p:cNvPr id="8" name="Rectangle 11"/>
          <p:cNvSpPr>
            <a:spLocks noGrp="1" noChangeArrowheads="1"/>
          </p:cNvSpPr>
          <p:nvPr>
            <p:ph type="ftr" sz="quarter" idx="11"/>
          </p:nvPr>
        </p:nvSpPr>
        <p:spPr>
          <a:ln/>
        </p:spPr>
        <p:txBody>
          <a:bodyPr/>
          <a:lstStyle>
            <a:lvl1pPr>
              <a:defRPr/>
            </a:lvl1pPr>
          </a:lstStyle>
          <a:p>
            <a:pPr>
              <a:defRPr/>
            </a:pPr>
            <a:r>
              <a:rPr lang="en-GB"/>
              <a:t>Kees Stap</a:t>
            </a:r>
          </a:p>
        </p:txBody>
      </p:sp>
      <p:sp>
        <p:nvSpPr>
          <p:cNvPr id="9" name="Rectangle 12"/>
          <p:cNvSpPr>
            <a:spLocks noGrp="1" noChangeArrowheads="1"/>
          </p:cNvSpPr>
          <p:nvPr>
            <p:ph type="sldNum" sz="quarter" idx="12"/>
          </p:nvPr>
        </p:nvSpPr>
        <p:spPr>
          <a:ln/>
        </p:spPr>
        <p:txBody>
          <a:bodyPr/>
          <a:lstStyle>
            <a:lvl1pPr>
              <a:defRPr/>
            </a:lvl1pPr>
          </a:lstStyle>
          <a:p>
            <a:pPr>
              <a:defRPr/>
            </a:pPr>
            <a:fld id="{221849D7-DC00-4EB8-9E7C-35B7B87807B7}" type="slidenum">
              <a:rPr lang="en-GB"/>
              <a:pPr>
                <a:defRPr/>
              </a:pPr>
              <a:t>‹#›</a:t>
            </a:fld>
            <a:endParaRPr lang="en-GB"/>
          </a:p>
        </p:txBody>
      </p:sp>
    </p:spTree>
    <p:extLst>
      <p:ext uri="{BB962C8B-B14F-4D97-AF65-F5344CB8AC3E}">
        <p14:creationId xmlns:p14="http://schemas.microsoft.com/office/powerpoint/2010/main" val="164571620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
          <p:cNvSpPr>
            <a:spLocks noGrp="1" noChangeArrowheads="1"/>
          </p:cNvSpPr>
          <p:nvPr>
            <p:ph type="dt" sz="half" idx="10"/>
          </p:nvPr>
        </p:nvSpPr>
        <p:spPr>
          <a:ln/>
        </p:spPr>
        <p:txBody>
          <a:bodyPr/>
          <a:lstStyle>
            <a:lvl1pPr>
              <a:defRPr/>
            </a:lvl1pPr>
          </a:lstStyle>
          <a:p>
            <a:pPr>
              <a:defRPr/>
            </a:pPr>
            <a:r>
              <a:rPr lang="en-US"/>
              <a:t>20-01-2015</a:t>
            </a:r>
            <a:endParaRPr lang="en-GB"/>
          </a:p>
        </p:txBody>
      </p:sp>
      <p:sp>
        <p:nvSpPr>
          <p:cNvPr id="4" name="Rectangle 11"/>
          <p:cNvSpPr>
            <a:spLocks noGrp="1" noChangeArrowheads="1"/>
          </p:cNvSpPr>
          <p:nvPr>
            <p:ph type="ftr" sz="quarter" idx="11"/>
          </p:nvPr>
        </p:nvSpPr>
        <p:spPr>
          <a:ln/>
        </p:spPr>
        <p:txBody>
          <a:bodyPr/>
          <a:lstStyle>
            <a:lvl1pPr>
              <a:defRPr/>
            </a:lvl1pPr>
          </a:lstStyle>
          <a:p>
            <a:pPr>
              <a:defRPr/>
            </a:pPr>
            <a:r>
              <a:rPr lang="en-GB"/>
              <a:t>Kees Stap</a:t>
            </a:r>
          </a:p>
        </p:txBody>
      </p:sp>
      <p:sp>
        <p:nvSpPr>
          <p:cNvPr id="5" name="Rectangle 12"/>
          <p:cNvSpPr>
            <a:spLocks noGrp="1" noChangeArrowheads="1"/>
          </p:cNvSpPr>
          <p:nvPr>
            <p:ph type="sldNum" sz="quarter" idx="12"/>
          </p:nvPr>
        </p:nvSpPr>
        <p:spPr>
          <a:ln/>
        </p:spPr>
        <p:txBody>
          <a:bodyPr/>
          <a:lstStyle>
            <a:lvl1pPr>
              <a:defRPr/>
            </a:lvl1pPr>
          </a:lstStyle>
          <a:p>
            <a:pPr>
              <a:defRPr/>
            </a:pPr>
            <a:fld id="{2ADB0B23-3FC1-47D6-B25E-C92119B09CB2}" type="slidenum">
              <a:rPr lang="en-GB"/>
              <a:pPr>
                <a:defRPr/>
              </a:pPr>
              <a:t>‹#›</a:t>
            </a:fld>
            <a:endParaRPr lang="en-GB"/>
          </a:p>
        </p:txBody>
      </p:sp>
    </p:spTree>
    <p:extLst>
      <p:ext uri="{BB962C8B-B14F-4D97-AF65-F5344CB8AC3E}">
        <p14:creationId xmlns:p14="http://schemas.microsoft.com/office/powerpoint/2010/main" val="212449552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
          <p:cNvSpPr>
            <a:spLocks noGrp="1" noChangeArrowheads="1"/>
          </p:cNvSpPr>
          <p:nvPr>
            <p:ph type="dt" sz="half" idx="10"/>
          </p:nvPr>
        </p:nvSpPr>
        <p:spPr>
          <a:ln/>
        </p:spPr>
        <p:txBody>
          <a:bodyPr/>
          <a:lstStyle>
            <a:lvl1pPr>
              <a:defRPr/>
            </a:lvl1pPr>
          </a:lstStyle>
          <a:p>
            <a:pPr>
              <a:defRPr/>
            </a:pPr>
            <a:r>
              <a:rPr lang="en-US"/>
              <a:t>20-01-2015</a:t>
            </a:r>
            <a:endParaRPr lang="en-GB"/>
          </a:p>
        </p:txBody>
      </p:sp>
      <p:sp>
        <p:nvSpPr>
          <p:cNvPr id="3" name="Rectangle 11"/>
          <p:cNvSpPr>
            <a:spLocks noGrp="1" noChangeArrowheads="1"/>
          </p:cNvSpPr>
          <p:nvPr>
            <p:ph type="ftr" sz="quarter" idx="11"/>
          </p:nvPr>
        </p:nvSpPr>
        <p:spPr>
          <a:ln/>
        </p:spPr>
        <p:txBody>
          <a:bodyPr/>
          <a:lstStyle>
            <a:lvl1pPr>
              <a:defRPr/>
            </a:lvl1pPr>
          </a:lstStyle>
          <a:p>
            <a:pPr>
              <a:defRPr/>
            </a:pPr>
            <a:r>
              <a:rPr lang="en-GB"/>
              <a:t>Kees Stap</a:t>
            </a:r>
          </a:p>
        </p:txBody>
      </p:sp>
      <p:sp>
        <p:nvSpPr>
          <p:cNvPr id="4" name="Rectangle 12"/>
          <p:cNvSpPr>
            <a:spLocks noGrp="1" noChangeArrowheads="1"/>
          </p:cNvSpPr>
          <p:nvPr>
            <p:ph type="sldNum" sz="quarter" idx="12"/>
          </p:nvPr>
        </p:nvSpPr>
        <p:spPr>
          <a:ln/>
        </p:spPr>
        <p:txBody>
          <a:bodyPr/>
          <a:lstStyle>
            <a:lvl1pPr>
              <a:defRPr/>
            </a:lvl1pPr>
          </a:lstStyle>
          <a:p>
            <a:pPr>
              <a:defRPr/>
            </a:pPr>
            <a:fld id="{676B8D2D-EC33-498C-BCBC-1824E4A13944}" type="slidenum">
              <a:rPr lang="en-GB"/>
              <a:pPr>
                <a:defRPr/>
              </a:pPr>
              <a:t>‹#›</a:t>
            </a:fld>
            <a:endParaRPr lang="en-GB"/>
          </a:p>
        </p:txBody>
      </p:sp>
    </p:spTree>
    <p:extLst>
      <p:ext uri="{BB962C8B-B14F-4D97-AF65-F5344CB8AC3E}">
        <p14:creationId xmlns:p14="http://schemas.microsoft.com/office/powerpoint/2010/main" val="92179040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
          <p:cNvSpPr>
            <a:spLocks noGrp="1" noChangeArrowheads="1"/>
          </p:cNvSpPr>
          <p:nvPr>
            <p:ph type="dt" sz="half" idx="10"/>
          </p:nvPr>
        </p:nvSpPr>
        <p:spPr>
          <a:ln/>
        </p:spPr>
        <p:txBody>
          <a:bodyPr/>
          <a:lstStyle>
            <a:lvl1pPr>
              <a:defRPr/>
            </a:lvl1pPr>
          </a:lstStyle>
          <a:p>
            <a:pPr>
              <a:defRPr/>
            </a:pPr>
            <a:r>
              <a:rPr lang="en-US"/>
              <a:t>20-01-2015</a:t>
            </a:r>
            <a:endParaRPr lang="en-GB"/>
          </a:p>
        </p:txBody>
      </p:sp>
      <p:sp>
        <p:nvSpPr>
          <p:cNvPr id="6" name="Rectangle 11"/>
          <p:cNvSpPr>
            <a:spLocks noGrp="1" noChangeArrowheads="1"/>
          </p:cNvSpPr>
          <p:nvPr>
            <p:ph type="ftr" sz="quarter" idx="11"/>
          </p:nvPr>
        </p:nvSpPr>
        <p:spPr>
          <a:ln/>
        </p:spPr>
        <p:txBody>
          <a:bodyPr/>
          <a:lstStyle>
            <a:lvl1pPr>
              <a:defRPr/>
            </a:lvl1pPr>
          </a:lstStyle>
          <a:p>
            <a:pPr>
              <a:defRPr/>
            </a:pPr>
            <a:r>
              <a:rPr lang="en-GB"/>
              <a:t>Kees Stap</a:t>
            </a:r>
          </a:p>
        </p:txBody>
      </p:sp>
      <p:sp>
        <p:nvSpPr>
          <p:cNvPr id="7" name="Rectangle 12"/>
          <p:cNvSpPr>
            <a:spLocks noGrp="1" noChangeArrowheads="1"/>
          </p:cNvSpPr>
          <p:nvPr>
            <p:ph type="sldNum" sz="quarter" idx="12"/>
          </p:nvPr>
        </p:nvSpPr>
        <p:spPr>
          <a:ln/>
        </p:spPr>
        <p:txBody>
          <a:bodyPr/>
          <a:lstStyle>
            <a:lvl1pPr>
              <a:defRPr/>
            </a:lvl1pPr>
          </a:lstStyle>
          <a:p>
            <a:pPr>
              <a:defRPr/>
            </a:pPr>
            <a:fld id="{8E2E03CD-1925-44A3-8D12-43F10A402ABC}" type="slidenum">
              <a:rPr lang="en-GB"/>
              <a:pPr>
                <a:defRPr/>
              </a:pPr>
              <a:t>‹#›</a:t>
            </a:fld>
            <a:endParaRPr lang="en-GB"/>
          </a:p>
        </p:txBody>
      </p:sp>
    </p:spTree>
    <p:extLst>
      <p:ext uri="{BB962C8B-B14F-4D97-AF65-F5344CB8AC3E}">
        <p14:creationId xmlns:p14="http://schemas.microsoft.com/office/powerpoint/2010/main" val="24090078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
          <p:cNvSpPr>
            <a:spLocks noGrp="1" noChangeArrowheads="1"/>
          </p:cNvSpPr>
          <p:nvPr>
            <p:ph type="dt" sz="half" idx="10"/>
          </p:nvPr>
        </p:nvSpPr>
        <p:spPr>
          <a:ln/>
        </p:spPr>
        <p:txBody>
          <a:bodyPr/>
          <a:lstStyle>
            <a:lvl1pPr>
              <a:defRPr/>
            </a:lvl1pPr>
          </a:lstStyle>
          <a:p>
            <a:pPr>
              <a:defRPr/>
            </a:pPr>
            <a:r>
              <a:rPr lang="en-US"/>
              <a:t>20-01-2015</a:t>
            </a:r>
            <a:endParaRPr lang="en-GB"/>
          </a:p>
        </p:txBody>
      </p:sp>
      <p:sp>
        <p:nvSpPr>
          <p:cNvPr id="6" name="Rectangle 11"/>
          <p:cNvSpPr>
            <a:spLocks noGrp="1" noChangeArrowheads="1"/>
          </p:cNvSpPr>
          <p:nvPr>
            <p:ph type="ftr" sz="quarter" idx="11"/>
          </p:nvPr>
        </p:nvSpPr>
        <p:spPr>
          <a:ln/>
        </p:spPr>
        <p:txBody>
          <a:bodyPr/>
          <a:lstStyle>
            <a:lvl1pPr>
              <a:defRPr/>
            </a:lvl1pPr>
          </a:lstStyle>
          <a:p>
            <a:pPr>
              <a:defRPr/>
            </a:pPr>
            <a:r>
              <a:rPr lang="en-GB"/>
              <a:t>Kees Stap</a:t>
            </a:r>
          </a:p>
        </p:txBody>
      </p:sp>
      <p:sp>
        <p:nvSpPr>
          <p:cNvPr id="7" name="Rectangle 12"/>
          <p:cNvSpPr>
            <a:spLocks noGrp="1" noChangeArrowheads="1"/>
          </p:cNvSpPr>
          <p:nvPr>
            <p:ph type="sldNum" sz="quarter" idx="12"/>
          </p:nvPr>
        </p:nvSpPr>
        <p:spPr>
          <a:ln/>
        </p:spPr>
        <p:txBody>
          <a:bodyPr/>
          <a:lstStyle>
            <a:lvl1pPr>
              <a:defRPr/>
            </a:lvl1pPr>
          </a:lstStyle>
          <a:p>
            <a:pPr>
              <a:defRPr/>
            </a:pPr>
            <a:fld id="{5E8F7303-9E3D-496D-8D75-99743A8D2A04}" type="slidenum">
              <a:rPr lang="en-GB"/>
              <a:pPr>
                <a:defRPr/>
              </a:pPr>
              <a:t>‹#›</a:t>
            </a:fld>
            <a:endParaRPr lang="en-GB"/>
          </a:p>
        </p:txBody>
      </p:sp>
    </p:spTree>
    <p:extLst>
      <p:ext uri="{BB962C8B-B14F-4D97-AF65-F5344CB8AC3E}">
        <p14:creationId xmlns:p14="http://schemas.microsoft.com/office/powerpoint/2010/main" val="245417213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
          <p:cNvSpPr>
            <a:spLocks noGrp="1" noChangeArrowheads="1"/>
          </p:cNvSpPr>
          <p:nvPr>
            <p:ph type="dt" sz="half" idx="10"/>
          </p:nvPr>
        </p:nvSpPr>
        <p:spPr>
          <a:ln/>
        </p:spPr>
        <p:txBody>
          <a:bodyPr/>
          <a:lstStyle>
            <a:lvl1pPr>
              <a:defRPr/>
            </a:lvl1pPr>
          </a:lstStyle>
          <a:p>
            <a:pPr>
              <a:defRPr/>
            </a:pPr>
            <a:r>
              <a:rPr lang="en-US"/>
              <a:t>20-01-2015</a:t>
            </a:r>
            <a:endParaRPr lang="en-GB"/>
          </a:p>
        </p:txBody>
      </p:sp>
      <p:sp>
        <p:nvSpPr>
          <p:cNvPr id="5" name="Rectangle 11"/>
          <p:cNvSpPr>
            <a:spLocks noGrp="1" noChangeArrowheads="1"/>
          </p:cNvSpPr>
          <p:nvPr>
            <p:ph type="ftr" sz="quarter" idx="11"/>
          </p:nvPr>
        </p:nvSpPr>
        <p:spPr>
          <a:ln/>
        </p:spPr>
        <p:txBody>
          <a:bodyPr/>
          <a:lstStyle>
            <a:lvl1pPr>
              <a:defRPr/>
            </a:lvl1pPr>
          </a:lstStyle>
          <a:p>
            <a:pPr>
              <a:defRPr/>
            </a:pPr>
            <a:r>
              <a:rPr lang="en-GB"/>
              <a:t>Kees Stap</a:t>
            </a:r>
          </a:p>
        </p:txBody>
      </p:sp>
      <p:sp>
        <p:nvSpPr>
          <p:cNvPr id="6" name="Rectangle 12"/>
          <p:cNvSpPr>
            <a:spLocks noGrp="1" noChangeArrowheads="1"/>
          </p:cNvSpPr>
          <p:nvPr>
            <p:ph type="sldNum" sz="quarter" idx="12"/>
          </p:nvPr>
        </p:nvSpPr>
        <p:spPr>
          <a:ln/>
        </p:spPr>
        <p:txBody>
          <a:bodyPr/>
          <a:lstStyle>
            <a:lvl1pPr>
              <a:defRPr/>
            </a:lvl1pPr>
          </a:lstStyle>
          <a:p>
            <a:pPr>
              <a:defRPr/>
            </a:pPr>
            <a:fld id="{AB4A7BCB-97A2-4994-832A-E50E32413CA1}" type="slidenum">
              <a:rPr lang="en-GB"/>
              <a:pPr>
                <a:defRPr/>
              </a:pPr>
              <a:t>‹#›</a:t>
            </a:fld>
            <a:endParaRPr lang="en-GB"/>
          </a:p>
        </p:txBody>
      </p:sp>
    </p:spTree>
    <p:extLst>
      <p:ext uri="{BB962C8B-B14F-4D97-AF65-F5344CB8AC3E}">
        <p14:creationId xmlns:p14="http://schemas.microsoft.com/office/powerpoint/2010/main" val="260024377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48413" y="0"/>
            <a:ext cx="1776412" cy="60023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17588" y="0"/>
            <a:ext cx="5178425" cy="60023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
          <p:cNvSpPr>
            <a:spLocks noGrp="1" noChangeArrowheads="1"/>
          </p:cNvSpPr>
          <p:nvPr>
            <p:ph type="dt" sz="half" idx="10"/>
          </p:nvPr>
        </p:nvSpPr>
        <p:spPr>
          <a:ln/>
        </p:spPr>
        <p:txBody>
          <a:bodyPr/>
          <a:lstStyle>
            <a:lvl1pPr>
              <a:defRPr/>
            </a:lvl1pPr>
          </a:lstStyle>
          <a:p>
            <a:pPr>
              <a:defRPr/>
            </a:pPr>
            <a:r>
              <a:rPr lang="en-US"/>
              <a:t>20-01-2015</a:t>
            </a:r>
            <a:endParaRPr lang="en-GB"/>
          </a:p>
        </p:txBody>
      </p:sp>
      <p:sp>
        <p:nvSpPr>
          <p:cNvPr id="5" name="Rectangle 11"/>
          <p:cNvSpPr>
            <a:spLocks noGrp="1" noChangeArrowheads="1"/>
          </p:cNvSpPr>
          <p:nvPr>
            <p:ph type="ftr" sz="quarter" idx="11"/>
          </p:nvPr>
        </p:nvSpPr>
        <p:spPr>
          <a:ln/>
        </p:spPr>
        <p:txBody>
          <a:bodyPr/>
          <a:lstStyle>
            <a:lvl1pPr>
              <a:defRPr/>
            </a:lvl1pPr>
          </a:lstStyle>
          <a:p>
            <a:pPr>
              <a:defRPr/>
            </a:pPr>
            <a:r>
              <a:rPr lang="en-GB"/>
              <a:t>Kees Stap</a:t>
            </a:r>
          </a:p>
        </p:txBody>
      </p:sp>
      <p:sp>
        <p:nvSpPr>
          <p:cNvPr id="6" name="Rectangle 12"/>
          <p:cNvSpPr>
            <a:spLocks noGrp="1" noChangeArrowheads="1"/>
          </p:cNvSpPr>
          <p:nvPr>
            <p:ph type="sldNum" sz="quarter" idx="12"/>
          </p:nvPr>
        </p:nvSpPr>
        <p:spPr>
          <a:ln/>
        </p:spPr>
        <p:txBody>
          <a:bodyPr/>
          <a:lstStyle>
            <a:lvl1pPr>
              <a:defRPr/>
            </a:lvl1pPr>
          </a:lstStyle>
          <a:p>
            <a:pPr>
              <a:defRPr/>
            </a:pPr>
            <a:fld id="{7807B741-3727-489B-A378-E5D619B70AE8}" type="slidenum">
              <a:rPr lang="en-GB"/>
              <a:pPr>
                <a:defRPr/>
              </a:pPr>
              <a:t>‹#›</a:t>
            </a:fld>
            <a:endParaRPr lang="en-GB"/>
          </a:p>
        </p:txBody>
      </p:sp>
    </p:spTree>
    <p:extLst>
      <p:ext uri="{BB962C8B-B14F-4D97-AF65-F5344CB8AC3E}">
        <p14:creationId xmlns:p14="http://schemas.microsoft.com/office/powerpoint/2010/main" val="304377119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10"/>
          <p:cNvSpPr>
            <a:spLocks noGrp="1" noChangeArrowheads="1"/>
          </p:cNvSpPr>
          <p:nvPr>
            <p:ph type="dt" sz="half" idx="10"/>
          </p:nvPr>
        </p:nvSpPr>
        <p:spPr>
          <a:ln/>
        </p:spPr>
        <p:txBody>
          <a:bodyPr/>
          <a:lstStyle>
            <a:lvl1pPr>
              <a:defRPr/>
            </a:lvl1pPr>
          </a:lstStyle>
          <a:p>
            <a:pPr>
              <a:defRPr/>
            </a:pPr>
            <a:r>
              <a:rPr lang="en-US"/>
              <a:t>20-01-2015</a:t>
            </a:r>
            <a:endParaRPr lang="en-GB"/>
          </a:p>
        </p:txBody>
      </p:sp>
      <p:sp>
        <p:nvSpPr>
          <p:cNvPr id="5" name="Rectangle 11"/>
          <p:cNvSpPr>
            <a:spLocks noGrp="1" noChangeArrowheads="1"/>
          </p:cNvSpPr>
          <p:nvPr>
            <p:ph type="ftr" sz="quarter" idx="11"/>
          </p:nvPr>
        </p:nvSpPr>
        <p:spPr>
          <a:ln/>
        </p:spPr>
        <p:txBody>
          <a:bodyPr/>
          <a:lstStyle>
            <a:lvl1pPr>
              <a:defRPr/>
            </a:lvl1pPr>
          </a:lstStyle>
          <a:p>
            <a:pPr>
              <a:defRPr/>
            </a:pPr>
            <a:r>
              <a:rPr lang="en-GB"/>
              <a:t>Kees Stap</a:t>
            </a:r>
          </a:p>
        </p:txBody>
      </p:sp>
      <p:sp>
        <p:nvSpPr>
          <p:cNvPr id="6" name="Rectangle 12"/>
          <p:cNvSpPr>
            <a:spLocks noGrp="1" noChangeArrowheads="1"/>
          </p:cNvSpPr>
          <p:nvPr>
            <p:ph type="sldNum" sz="quarter" idx="12"/>
          </p:nvPr>
        </p:nvSpPr>
        <p:spPr>
          <a:ln/>
        </p:spPr>
        <p:txBody>
          <a:bodyPr/>
          <a:lstStyle>
            <a:lvl1pPr>
              <a:defRPr/>
            </a:lvl1pPr>
          </a:lstStyle>
          <a:p>
            <a:pPr>
              <a:defRPr/>
            </a:pPr>
            <a:fld id="{5B32DBC2-ED0C-42F5-8A53-BCF0F7D894D6}" type="slidenum">
              <a:rPr lang="en-GB"/>
              <a:pPr>
                <a:defRPr/>
              </a:pPr>
              <a:t>‹#›</a:t>
            </a:fld>
            <a:endParaRPr lang="en-GB"/>
          </a:p>
        </p:txBody>
      </p:sp>
    </p:spTree>
    <p:extLst>
      <p:ext uri="{BB962C8B-B14F-4D97-AF65-F5344CB8AC3E}">
        <p14:creationId xmlns:p14="http://schemas.microsoft.com/office/powerpoint/2010/main" val="2016374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r>
              <a:rPr lang="en-US"/>
              <a:t>20-01-2015</a:t>
            </a:r>
            <a:endParaRPr lang="en-GB"/>
          </a:p>
        </p:txBody>
      </p:sp>
      <p:sp>
        <p:nvSpPr>
          <p:cNvPr id="6" name="Rectangle 10"/>
          <p:cNvSpPr>
            <a:spLocks noGrp="1" noChangeArrowheads="1"/>
          </p:cNvSpPr>
          <p:nvPr>
            <p:ph type="ftr" sz="quarter" idx="11"/>
          </p:nvPr>
        </p:nvSpPr>
        <p:spPr>
          <a:ln/>
        </p:spPr>
        <p:txBody>
          <a:bodyPr/>
          <a:lstStyle>
            <a:lvl1pPr>
              <a:defRPr/>
            </a:lvl1pPr>
          </a:lstStyle>
          <a:p>
            <a:pPr>
              <a:defRPr/>
            </a:pPr>
            <a:r>
              <a:rPr lang="en-GB"/>
              <a:t>Kees Stap</a:t>
            </a:r>
          </a:p>
        </p:txBody>
      </p:sp>
      <p:sp>
        <p:nvSpPr>
          <p:cNvPr id="7" name="Rectangle 11"/>
          <p:cNvSpPr>
            <a:spLocks noGrp="1" noChangeArrowheads="1"/>
          </p:cNvSpPr>
          <p:nvPr>
            <p:ph type="sldNum" sz="quarter" idx="12"/>
          </p:nvPr>
        </p:nvSpPr>
        <p:spPr>
          <a:ln/>
        </p:spPr>
        <p:txBody>
          <a:bodyPr/>
          <a:lstStyle>
            <a:lvl1pPr>
              <a:defRPr/>
            </a:lvl1pPr>
          </a:lstStyle>
          <a:p>
            <a:pPr>
              <a:defRPr/>
            </a:pPr>
            <a:fld id="{1B1A53E9-F08E-4E98-AD3E-B93B0A6802B4}" type="slidenum">
              <a:rPr lang="en-GB"/>
              <a:pPr>
                <a:defRPr/>
              </a:pPr>
              <a:t>‹#›</a:t>
            </a:fld>
            <a:endParaRPr lang="en-GB"/>
          </a:p>
        </p:txBody>
      </p:sp>
    </p:spTree>
    <p:extLst>
      <p:ext uri="{BB962C8B-B14F-4D97-AF65-F5344CB8AC3E}">
        <p14:creationId xmlns:p14="http://schemas.microsoft.com/office/powerpoint/2010/main" val="377033682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
          <p:cNvSpPr>
            <a:spLocks noGrp="1" noChangeArrowheads="1"/>
          </p:cNvSpPr>
          <p:nvPr>
            <p:ph type="dt" sz="half" idx="10"/>
          </p:nvPr>
        </p:nvSpPr>
        <p:spPr>
          <a:ln/>
        </p:spPr>
        <p:txBody>
          <a:bodyPr/>
          <a:lstStyle>
            <a:lvl1pPr>
              <a:defRPr/>
            </a:lvl1pPr>
          </a:lstStyle>
          <a:p>
            <a:pPr>
              <a:defRPr/>
            </a:pPr>
            <a:r>
              <a:rPr lang="en-US"/>
              <a:t>20-01-2015</a:t>
            </a:r>
            <a:endParaRPr lang="en-GB"/>
          </a:p>
        </p:txBody>
      </p:sp>
      <p:sp>
        <p:nvSpPr>
          <p:cNvPr id="5" name="Rectangle 11"/>
          <p:cNvSpPr>
            <a:spLocks noGrp="1" noChangeArrowheads="1"/>
          </p:cNvSpPr>
          <p:nvPr>
            <p:ph type="ftr" sz="quarter" idx="11"/>
          </p:nvPr>
        </p:nvSpPr>
        <p:spPr>
          <a:ln/>
        </p:spPr>
        <p:txBody>
          <a:bodyPr/>
          <a:lstStyle>
            <a:lvl1pPr>
              <a:defRPr/>
            </a:lvl1pPr>
          </a:lstStyle>
          <a:p>
            <a:pPr>
              <a:defRPr/>
            </a:pPr>
            <a:r>
              <a:rPr lang="en-GB"/>
              <a:t>Kees Stap</a:t>
            </a:r>
          </a:p>
        </p:txBody>
      </p:sp>
      <p:sp>
        <p:nvSpPr>
          <p:cNvPr id="6" name="Rectangle 12"/>
          <p:cNvSpPr>
            <a:spLocks noGrp="1" noChangeArrowheads="1"/>
          </p:cNvSpPr>
          <p:nvPr>
            <p:ph type="sldNum" sz="quarter" idx="12"/>
          </p:nvPr>
        </p:nvSpPr>
        <p:spPr>
          <a:ln/>
        </p:spPr>
        <p:txBody>
          <a:bodyPr/>
          <a:lstStyle>
            <a:lvl1pPr>
              <a:defRPr/>
            </a:lvl1pPr>
          </a:lstStyle>
          <a:p>
            <a:pPr>
              <a:defRPr/>
            </a:pPr>
            <a:fld id="{9C5A190A-1EE1-46BB-A692-1D4F121732C2}" type="slidenum">
              <a:rPr lang="en-GB"/>
              <a:pPr>
                <a:defRPr/>
              </a:pPr>
              <a:t>‹#›</a:t>
            </a:fld>
            <a:endParaRPr lang="en-GB"/>
          </a:p>
        </p:txBody>
      </p:sp>
    </p:spTree>
    <p:extLst>
      <p:ext uri="{BB962C8B-B14F-4D97-AF65-F5344CB8AC3E}">
        <p14:creationId xmlns:p14="http://schemas.microsoft.com/office/powerpoint/2010/main" val="45009229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
          <p:cNvSpPr>
            <a:spLocks noGrp="1" noChangeArrowheads="1"/>
          </p:cNvSpPr>
          <p:nvPr>
            <p:ph type="dt" sz="half" idx="10"/>
          </p:nvPr>
        </p:nvSpPr>
        <p:spPr>
          <a:ln/>
        </p:spPr>
        <p:txBody>
          <a:bodyPr/>
          <a:lstStyle>
            <a:lvl1pPr>
              <a:defRPr/>
            </a:lvl1pPr>
          </a:lstStyle>
          <a:p>
            <a:pPr>
              <a:defRPr/>
            </a:pPr>
            <a:r>
              <a:rPr lang="en-US"/>
              <a:t>20-01-2015</a:t>
            </a:r>
            <a:endParaRPr lang="en-GB"/>
          </a:p>
        </p:txBody>
      </p:sp>
      <p:sp>
        <p:nvSpPr>
          <p:cNvPr id="5" name="Rectangle 11"/>
          <p:cNvSpPr>
            <a:spLocks noGrp="1" noChangeArrowheads="1"/>
          </p:cNvSpPr>
          <p:nvPr>
            <p:ph type="ftr" sz="quarter" idx="11"/>
          </p:nvPr>
        </p:nvSpPr>
        <p:spPr>
          <a:ln/>
        </p:spPr>
        <p:txBody>
          <a:bodyPr/>
          <a:lstStyle>
            <a:lvl1pPr>
              <a:defRPr/>
            </a:lvl1pPr>
          </a:lstStyle>
          <a:p>
            <a:pPr>
              <a:defRPr/>
            </a:pPr>
            <a:r>
              <a:rPr lang="en-GB"/>
              <a:t>Kees Stap</a:t>
            </a:r>
          </a:p>
        </p:txBody>
      </p:sp>
      <p:sp>
        <p:nvSpPr>
          <p:cNvPr id="6" name="Rectangle 12"/>
          <p:cNvSpPr>
            <a:spLocks noGrp="1" noChangeArrowheads="1"/>
          </p:cNvSpPr>
          <p:nvPr>
            <p:ph type="sldNum" sz="quarter" idx="12"/>
          </p:nvPr>
        </p:nvSpPr>
        <p:spPr>
          <a:ln/>
        </p:spPr>
        <p:txBody>
          <a:bodyPr/>
          <a:lstStyle>
            <a:lvl1pPr>
              <a:defRPr/>
            </a:lvl1pPr>
          </a:lstStyle>
          <a:p>
            <a:pPr>
              <a:defRPr/>
            </a:pPr>
            <a:fld id="{F0AE6617-2308-43FA-AD49-B1F21E5C42A8}" type="slidenum">
              <a:rPr lang="en-GB"/>
              <a:pPr>
                <a:defRPr/>
              </a:pPr>
              <a:t>‹#›</a:t>
            </a:fld>
            <a:endParaRPr lang="en-GB"/>
          </a:p>
        </p:txBody>
      </p:sp>
    </p:spTree>
    <p:extLst>
      <p:ext uri="{BB962C8B-B14F-4D97-AF65-F5344CB8AC3E}">
        <p14:creationId xmlns:p14="http://schemas.microsoft.com/office/powerpoint/2010/main" val="93608025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256088" y="1708150"/>
            <a:ext cx="1849437" cy="42941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57925" y="1708150"/>
            <a:ext cx="1849438" cy="42941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
          <p:cNvSpPr>
            <a:spLocks noGrp="1" noChangeArrowheads="1"/>
          </p:cNvSpPr>
          <p:nvPr>
            <p:ph type="dt" sz="half" idx="10"/>
          </p:nvPr>
        </p:nvSpPr>
        <p:spPr>
          <a:ln/>
        </p:spPr>
        <p:txBody>
          <a:bodyPr/>
          <a:lstStyle>
            <a:lvl1pPr>
              <a:defRPr/>
            </a:lvl1pPr>
          </a:lstStyle>
          <a:p>
            <a:pPr>
              <a:defRPr/>
            </a:pPr>
            <a:r>
              <a:rPr lang="en-US"/>
              <a:t>20-01-2015</a:t>
            </a:r>
            <a:endParaRPr lang="en-GB"/>
          </a:p>
        </p:txBody>
      </p:sp>
      <p:sp>
        <p:nvSpPr>
          <p:cNvPr id="6" name="Rectangle 11"/>
          <p:cNvSpPr>
            <a:spLocks noGrp="1" noChangeArrowheads="1"/>
          </p:cNvSpPr>
          <p:nvPr>
            <p:ph type="ftr" sz="quarter" idx="11"/>
          </p:nvPr>
        </p:nvSpPr>
        <p:spPr>
          <a:ln/>
        </p:spPr>
        <p:txBody>
          <a:bodyPr/>
          <a:lstStyle>
            <a:lvl1pPr>
              <a:defRPr/>
            </a:lvl1pPr>
          </a:lstStyle>
          <a:p>
            <a:pPr>
              <a:defRPr/>
            </a:pPr>
            <a:r>
              <a:rPr lang="en-GB"/>
              <a:t>Kees Stap</a:t>
            </a:r>
          </a:p>
        </p:txBody>
      </p:sp>
      <p:sp>
        <p:nvSpPr>
          <p:cNvPr id="7" name="Rectangle 12"/>
          <p:cNvSpPr>
            <a:spLocks noGrp="1" noChangeArrowheads="1"/>
          </p:cNvSpPr>
          <p:nvPr>
            <p:ph type="sldNum" sz="quarter" idx="12"/>
          </p:nvPr>
        </p:nvSpPr>
        <p:spPr>
          <a:ln/>
        </p:spPr>
        <p:txBody>
          <a:bodyPr/>
          <a:lstStyle>
            <a:lvl1pPr>
              <a:defRPr/>
            </a:lvl1pPr>
          </a:lstStyle>
          <a:p>
            <a:pPr>
              <a:defRPr/>
            </a:pPr>
            <a:fld id="{094DD16F-6B1C-49B0-A666-58763E6F34D5}" type="slidenum">
              <a:rPr lang="en-GB"/>
              <a:pPr>
                <a:defRPr/>
              </a:pPr>
              <a:t>‹#›</a:t>
            </a:fld>
            <a:endParaRPr lang="en-GB"/>
          </a:p>
        </p:txBody>
      </p:sp>
    </p:spTree>
    <p:extLst>
      <p:ext uri="{BB962C8B-B14F-4D97-AF65-F5344CB8AC3E}">
        <p14:creationId xmlns:p14="http://schemas.microsoft.com/office/powerpoint/2010/main" val="29786935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
          <p:cNvSpPr>
            <a:spLocks noGrp="1" noChangeArrowheads="1"/>
          </p:cNvSpPr>
          <p:nvPr>
            <p:ph type="dt" sz="half" idx="10"/>
          </p:nvPr>
        </p:nvSpPr>
        <p:spPr>
          <a:ln/>
        </p:spPr>
        <p:txBody>
          <a:bodyPr/>
          <a:lstStyle>
            <a:lvl1pPr>
              <a:defRPr/>
            </a:lvl1pPr>
          </a:lstStyle>
          <a:p>
            <a:pPr>
              <a:defRPr/>
            </a:pPr>
            <a:r>
              <a:rPr lang="en-US"/>
              <a:t>20-01-2015</a:t>
            </a:r>
            <a:endParaRPr lang="en-GB"/>
          </a:p>
        </p:txBody>
      </p:sp>
      <p:sp>
        <p:nvSpPr>
          <p:cNvPr id="8" name="Rectangle 11"/>
          <p:cNvSpPr>
            <a:spLocks noGrp="1" noChangeArrowheads="1"/>
          </p:cNvSpPr>
          <p:nvPr>
            <p:ph type="ftr" sz="quarter" idx="11"/>
          </p:nvPr>
        </p:nvSpPr>
        <p:spPr>
          <a:ln/>
        </p:spPr>
        <p:txBody>
          <a:bodyPr/>
          <a:lstStyle>
            <a:lvl1pPr>
              <a:defRPr/>
            </a:lvl1pPr>
          </a:lstStyle>
          <a:p>
            <a:pPr>
              <a:defRPr/>
            </a:pPr>
            <a:r>
              <a:rPr lang="en-GB"/>
              <a:t>Kees Stap</a:t>
            </a:r>
          </a:p>
        </p:txBody>
      </p:sp>
      <p:sp>
        <p:nvSpPr>
          <p:cNvPr id="9" name="Rectangle 12"/>
          <p:cNvSpPr>
            <a:spLocks noGrp="1" noChangeArrowheads="1"/>
          </p:cNvSpPr>
          <p:nvPr>
            <p:ph type="sldNum" sz="quarter" idx="12"/>
          </p:nvPr>
        </p:nvSpPr>
        <p:spPr>
          <a:ln/>
        </p:spPr>
        <p:txBody>
          <a:bodyPr/>
          <a:lstStyle>
            <a:lvl1pPr>
              <a:defRPr/>
            </a:lvl1pPr>
          </a:lstStyle>
          <a:p>
            <a:pPr>
              <a:defRPr/>
            </a:pPr>
            <a:fld id="{91BD22C9-ACB4-4208-92AB-37BB3538CC8E}" type="slidenum">
              <a:rPr lang="en-GB"/>
              <a:pPr>
                <a:defRPr/>
              </a:pPr>
              <a:t>‹#›</a:t>
            </a:fld>
            <a:endParaRPr lang="en-GB"/>
          </a:p>
        </p:txBody>
      </p:sp>
    </p:spTree>
    <p:extLst>
      <p:ext uri="{BB962C8B-B14F-4D97-AF65-F5344CB8AC3E}">
        <p14:creationId xmlns:p14="http://schemas.microsoft.com/office/powerpoint/2010/main" val="372578666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
          <p:cNvSpPr>
            <a:spLocks noGrp="1" noChangeArrowheads="1"/>
          </p:cNvSpPr>
          <p:nvPr>
            <p:ph type="dt" sz="half" idx="10"/>
          </p:nvPr>
        </p:nvSpPr>
        <p:spPr>
          <a:ln/>
        </p:spPr>
        <p:txBody>
          <a:bodyPr/>
          <a:lstStyle>
            <a:lvl1pPr>
              <a:defRPr/>
            </a:lvl1pPr>
          </a:lstStyle>
          <a:p>
            <a:pPr>
              <a:defRPr/>
            </a:pPr>
            <a:r>
              <a:rPr lang="en-US"/>
              <a:t>20-01-2015</a:t>
            </a:r>
            <a:endParaRPr lang="en-GB"/>
          </a:p>
        </p:txBody>
      </p:sp>
      <p:sp>
        <p:nvSpPr>
          <p:cNvPr id="4" name="Rectangle 11"/>
          <p:cNvSpPr>
            <a:spLocks noGrp="1" noChangeArrowheads="1"/>
          </p:cNvSpPr>
          <p:nvPr>
            <p:ph type="ftr" sz="quarter" idx="11"/>
          </p:nvPr>
        </p:nvSpPr>
        <p:spPr>
          <a:ln/>
        </p:spPr>
        <p:txBody>
          <a:bodyPr/>
          <a:lstStyle>
            <a:lvl1pPr>
              <a:defRPr/>
            </a:lvl1pPr>
          </a:lstStyle>
          <a:p>
            <a:pPr>
              <a:defRPr/>
            </a:pPr>
            <a:r>
              <a:rPr lang="en-GB"/>
              <a:t>Kees Stap</a:t>
            </a:r>
          </a:p>
        </p:txBody>
      </p:sp>
      <p:sp>
        <p:nvSpPr>
          <p:cNvPr id="5" name="Rectangle 12"/>
          <p:cNvSpPr>
            <a:spLocks noGrp="1" noChangeArrowheads="1"/>
          </p:cNvSpPr>
          <p:nvPr>
            <p:ph type="sldNum" sz="quarter" idx="12"/>
          </p:nvPr>
        </p:nvSpPr>
        <p:spPr>
          <a:ln/>
        </p:spPr>
        <p:txBody>
          <a:bodyPr/>
          <a:lstStyle>
            <a:lvl1pPr>
              <a:defRPr/>
            </a:lvl1pPr>
          </a:lstStyle>
          <a:p>
            <a:pPr>
              <a:defRPr/>
            </a:pPr>
            <a:fld id="{B1D8D030-C369-40C0-80DA-85EFF8F33B9C}" type="slidenum">
              <a:rPr lang="en-GB"/>
              <a:pPr>
                <a:defRPr/>
              </a:pPr>
              <a:t>‹#›</a:t>
            </a:fld>
            <a:endParaRPr lang="en-GB"/>
          </a:p>
        </p:txBody>
      </p:sp>
    </p:spTree>
    <p:extLst>
      <p:ext uri="{BB962C8B-B14F-4D97-AF65-F5344CB8AC3E}">
        <p14:creationId xmlns:p14="http://schemas.microsoft.com/office/powerpoint/2010/main" val="143704527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
          <p:cNvSpPr>
            <a:spLocks noGrp="1" noChangeArrowheads="1"/>
          </p:cNvSpPr>
          <p:nvPr>
            <p:ph type="dt" sz="half" idx="10"/>
          </p:nvPr>
        </p:nvSpPr>
        <p:spPr>
          <a:ln/>
        </p:spPr>
        <p:txBody>
          <a:bodyPr/>
          <a:lstStyle>
            <a:lvl1pPr>
              <a:defRPr/>
            </a:lvl1pPr>
          </a:lstStyle>
          <a:p>
            <a:pPr>
              <a:defRPr/>
            </a:pPr>
            <a:r>
              <a:rPr lang="en-US"/>
              <a:t>20-01-2015</a:t>
            </a:r>
            <a:endParaRPr lang="en-GB"/>
          </a:p>
        </p:txBody>
      </p:sp>
      <p:sp>
        <p:nvSpPr>
          <p:cNvPr id="3" name="Rectangle 11"/>
          <p:cNvSpPr>
            <a:spLocks noGrp="1" noChangeArrowheads="1"/>
          </p:cNvSpPr>
          <p:nvPr>
            <p:ph type="ftr" sz="quarter" idx="11"/>
          </p:nvPr>
        </p:nvSpPr>
        <p:spPr>
          <a:ln/>
        </p:spPr>
        <p:txBody>
          <a:bodyPr/>
          <a:lstStyle>
            <a:lvl1pPr>
              <a:defRPr/>
            </a:lvl1pPr>
          </a:lstStyle>
          <a:p>
            <a:pPr>
              <a:defRPr/>
            </a:pPr>
            <a:r>
              <a:rPr lang="en-GB"/>
              <a:t>Kees Stap</a:t>
            </a:r>
          </a:p>
        </p:txBody>
      </p:sp>
      <p:sp>
        <p:nvSpPr>
          <p:cNvPr id="4" name="Rectangle 12"/>
          <p:cNvSpPr>
            <a:spLocks noGrp="1" noChangeArrowheads="1"/>
          </p:cNvSpPr>
          <p:nvPr>
            <p:ph type="sldNum" sz="quarter" idx="12"/>
          </p:nvPr>
        </p:nvSpPr>
        <p:spPr>
          <a:ln/>
        </p:spPr>
        <p:txBody>
          <a:bodyPr/>
          <a:lstStyle>
            <a:lvl1pPr>
              <a:defRPr/>
            </a:lvl1pPr>
          </a:lstStyle>
          <a:p>
            <a:pPr>
              <a:defRPr/>
            </a:pPr>
            <a:fld id="{4E135DD4-F89C-43C5-8FD4-4651708528CE}" type="slidenum">
              <a:rPr lang="en-GB"/>
              <a:pPr>
                <a:defRPr/>
              </a:pPr>
              <a:t>‹#›</a:t>
            </a:fld>
            <a:endParaRPr lang="en-GB"/>
          </a:p>
        </p:txBody>
      </p:sp>
    </p:spTree>
    <p:extLst>
      <p:ext uri="{BB962C8B-B14F-4D97-AF65-F5344CB8AC3E}">
        <p14:creationId xmlns:p14="http://schemas.microsoft.com/office/powerpoint/2010/main" val="168333958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
          <p:cNvSpPr>
            <a:spLocks noGrp="1" noChangeArrowheads="1"/>
          </p:cNvSpPr>
          <p:nvPr>
            <p:ph type="dt" sz="half" idx="10"/>
          </p:nvPr>
        </p:nvSpPr>
        <p:spPr>
          <a:ln/>
        </p:spPr>
        <p:txBody>
          <a:bodyPr/>
          <a:lstStyle>
            <a:lvl1pPr>
              <a:defRPr/>
            </a:lvl1pPr>
          </a:lstStyle>
          <a:p>
            <a:pPr>
              <a:defRPr/>
            </a:pPr>
            <a:r>
              <a:rPr lang="en-US"/>
              <a:t>20-01-2015</a:t>
            </a:r>
            <a:endParaRPr lang="en-GB"/>
          </a:p>
        </p:txBody>
      </p:sp>
      <p:sp>
        <p:nvSpPr>
          <p:cNvPr id="6" name="Rectangle 11"/>
          <p:cNvSpPr>
            <a:spLocks noGrp="1" noChangeArrowheads="1"/>
          </p:cNvSpPr>
          <p:nvPr>
            <p:ph type="ftr" sz="quarter" idx="11"/>
          </p:nvPr>
        </p:nvSpPr>
        <p:spPr>
          <a:ln/>
        </p:spPr>
        <p:txBody>
          <a:bodyPr/>
          <a:lstStyle>
            <a:lvl1pPr>
              <a:defRPr/>
            </a:lvl1pPr>
          </a:lstStyle>
          <a:p>
            <a:pPr>
              <a:defRPr/>
            </a:pPr>
            <a:r>
              <a:rPr lang="en-GB"/>
              <a:t>Kees Stap</a:t>
            </a:r>
          </a:p>
        </p:txBody>
      </p:sp>
      <p:sp>
        <p:nvSpPr>
          <p:cNvPr id="7" name="Rectangle 12"/>
          <p:cNvSpPr>
            <a:spLocks noGrp="1" noChangeArrowheads="1"/>
          </p:cNvSpPr>
          <p:nvPr>
            <p:ph type="sldNum" sz="quarter" idx="12"/>
          </p:nvPr>
        </p:nvSpPr>
        <p:spPr>
          <a:ln/>
        </p:spPr>
        <p:txBody>
          <a:bodyPr/>
          <a:lstStyle>
            <a:lvl1pPr>
              <a:defRPr/>
            </a:lvl1pPr>
          </a:lstStyle>
          <a:p>
            <a:pPr>
              <a:defRPr/>
            </a:pPr>
            <a:fld id="{C455A4C5-6D1B-4773-B352-F363206C2B16}" type="slidenum">
              <a:rPr lang="en-GB"/>
              <a:pPr>
                <a:defRPr/>
              </a:pPr>
              <a:t>‹#›</a:t>
            </a:fld>
            <a:endParaRPr lang="en-GB"/>
          </a:p>
        </p:txBody>
      </p:sp>
    </p:spTree>
    <p:extLst>
      <p:ext uri="{BB962C8B-B14F-4D97-AF65-F5344CB8AC3E}">
        <p14:creationId xmlns:p14="http://schemas.microsoft.com/office/powerpoint/2010/main" val="30980044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
          <p:cNvSpPr>
            <a:spLocks noGrp="1" noChangeArrowheads="1"/>
          </p:cNvSpPr>
          <p:nvPr>
            <p:ph type="dt" sz="half" idx="10"/>
          </p:nvPr>
        </p:nvSpPr>
        <p:spPr>
          <a:ln/>
        </p:spPr>
        <p:txBody>
          <a:bodyPr/>
          <a:lstStyle>
            <a:lvl1pPr>
              <a:defRPr/>
            </a:lvl1pPr>
          </a:lstStyle>
          <a:p>
            <a:pPr>
              <a:defRPr/>
            </a:pPr>
            <a:r>
              <a:rPr lang="en-US"/>
              <a:t>20-01-2015</a:t>
            </a:r>
            <a:endParaRPr lang="en-GB"/>
          </a:p>
        </p:txBody>
      </p:sp>
      <p:sp>
        <p:nvSpPr>
          <p:cNvPr id="6" name="Rectangle 11"/>
          <p:cNvSpPr>
            <a:spLocks noGrp="1" noChangeArrowheads="1"/>
          </p:cNvSpPr>
          <p:nvPr>
            <p:ph type="ftr" sz="quarter" idx="11"/>
          </p:nvPr>
        </p:nvSpPr>
        <p:spPr>
          <a:ln/>
        </p:spPr>
        <p:txBody>
          <a:bodyPr/>
          <a:lstStyle>
            <a:lvl1pPr>
              <a:defRPr/>
            </a:lvl1pPr>
          </a:lstStyle>
          <a:p>
            <a:pPr>
              <a:defRPr/>
            </a:pPr>
            <a:r>
              <a:rPr lang="en-GB"/>
              <a:t>Kees Stap</a:t>
            </a:r>
          </a:p>
        </p:txBody>
      </p:sp>
      <p:sp>
        <p:nvSpPr>
          <p:cNvPr id="7" name="Rectangle 12"/>
          <p:cNvSpPr>
            <a:spLocks noGrp="1" noChangeArrowheads="1"/>
          </p:cNvSpPr>
          <p:nvPr>
            <p:ph type="sldNum" sz="quarter" idx="12"/>
          </p:nvPr>
        </p:nvSpPr>
        <p:spPr>
          <a:ln/>
        </p:spPr>
        <p:txBody>
          <a:bodyPr/>
          <a:lstStyle>
            <a:lvl1pPr>
              <a:defRPr/>
            </a:lvl1pPr>
          </a:lstStyle>
          <a:p>
            <a:pPr>
              <a:defRPr/>
            </a:pPr>
            <a:fld id="{5D9CFF30-E6ED-4A27-8174-71FAFBAA9D79}" type="slidenum">
              <a:rPr lang="en-GB"/>
              <a:pPr>
                <a:defRPr/>
              </a:pPr>
              <a:t>‹#›</a:t>
            </a:fld>
            <a:endParaRPr lang="en-GB"/>
          </a:p>
        </p:txBody>
      </p:sp>
    </p:spTree>
    <p:extLst>
      <p:ext uri="{BB962C8B-B14F-4D97-AF65-F5344CB8AC3E}">
        <p14:creationId xmlns:p14="http://schemas.microsoft.com/office/powerpoint/2010/main" val="392825217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
          <p:cNvSpPr>
            <a:spLocks noGrp="1" noChangeArrowheads="1"/>
          </p:cNvSpPr>
          <p:nvPr>
            <p:ph type="dt" sz="half" idx="10"/>
          </p:nvPr>
        </p:nvSpPr>
        <p:spPr>
          <a:ln/>
        </p:spPr>
        <p:txBody>
          <a:bodyPr/>
          <a:lstStyle>
            <a:lvl1pPr>
              <a:defRPr/>
            </a:lvl1pPr>
          </a:lstStyle>
          <a:p>
            <a:pPr>
              <a:defRPr/>
            </a:pPr>
            <a:r>
              <a:rPr lang="en-US"/>
              <a:t>20-01-2015</a:t>
            </a:r>
            <a:endParaRPr lang="en-GB"/>
          </a:p>
        </p:txBody>
      </p:sp>
      <p:sp>
        <p:nvSpPr>
          <p:cNvPr id="5" name="Rectangle 11"/>
          <p:cNvSpPr>
            <a:spLocks noGrp="1" noChangeArrowheads="1"/>
          </p:cNvSpPr>
          <p:nvPr>
            <p:ph type="ftr" sz="quarter" idx="11"/>
          </p:nvPr>
        </p:nvSpPr>
        <p:spPr>
          <a:ln/>
        </p:spPr>
        <p:txBody>
          <a:bodyPr/>
          <a:lstStyle>
            <a:lvl1pPr>
              <a:defRPr/>
            </a:lvl1pPr>
          </a:lstStyle>
          <a:p>
            <a:pPr>
              <a:defRPr/>
            </a:pPr>
            <a:r>
              <a:rPr lang="en-GB"/>
              <a:t>Kees Stap</a:t>
            </a:r>
          </a:p>
        </p:txBody>
      </p:sp>
      <p:sp>
        <p:nvSpPr>
          <p:cNvPr id="6" name="Rectangle 12"/>
          <p:cNvSpPr>
            <a:spLocks noGrp="1" noChangeArrowheads="1"/>
          </p:cNvSpPr>
          <p:nvPr>
            <p:ph type="sldNum" sz="quarter" idx="12"/>
          </p:nvPr>
        </p:nvSpPr>
        <p:spPr>
          <a:ln/>
        </p:spPr>
        <p:txBody>
          <a:bodyPr/>
          <a:lstStyle>
            <a:lvl1pPr>
              <a:defRPr/>
            </a:lvl1pPr>
          </a:lstStyle>
          <a:p>
            <a:pPr>
              <a:defRPr/>
            </a:pPr>
            <a:fld id="{11F4E17B-823E-4CD5-B2E3-2C072E6046BC}" type="slidenum">
              <a:rPr lang="en-GB"/>
              <a:pPr>
                <a:defRPr/>
              </a:pPr>
              <a:t>‹#›</a:t>
            </a:fld>
            <a:endParaRPr lang="en-GB"/>
          </a:p>
        </p:txBody>
      </p:sp>
    </p:spTree>
    <p:extLst>
      <p:ext uri="{BB962C8B-B14F-4D97-AF65-F5344CB8AC3E}">
        <p14:creationId xmlns:p14="http://schemas.microsoft.com/office/powerpoint/2010/main" val="89727360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48413" y="0"/>
            <a:ext cx="1776412" cy="60023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17588" y="0"/>
            <a:ext cx="5178425" cy="60023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
          <p:cNvSpPr>
            <a:spLocks noGrp="1" noChangeArrowheads="1"/>
          </p:cNvSpPr>
          <p:nvPr>
            <p:ph type="dt" sz="half" idx="10"/>
          </p:nvPr>
        </p:nvSpPr>
        <p:spPr>
          <a:ln/>
        </p:spPr>
        <p:txBody>
          <a:bodyPr/>
          <a:lstStyle>
            <a:lvl1pPr>
              <a:defRPr/>
            </a:lvl1pPr>
          </a:lstStyle>
          <a:p>
            <a:pPr>
              <a:defRPr/>
            </a:pPr>
            <a:r>
              <a:rPr lang="en-US"/>
              <a:t>20-01-2015</a:t>
            </a:r>
            <a:endParaRPr lang="en-GB"/>
          </a:p>
        </p:txBody>
      </p:sp>
      <p:sp>
        <p:nvSpPr>
          <p:cNvPr id="5" name="Rectangle 11"/>
          <p:cNvSpPr>
            <a:spLocks noGrp="1" noChangeArrowheads="1"/>
          </p:cNvSpPr>
          <p:nvPr>
            <p:ph type="ftr" sz="quarter" idx="11"/>
          </p:nvPr>
        </p:nvSpPr>
        <p:spPr>
          <a:ln/>
        </p:spPr>
        <p:txBody>
          <a:bodyPr/>
          <a:lstStyle>
            <a:lvl1pPr>
              <a:defRPr/>
            </a:lvl1pPr>
          </a:lstStyle>
          <a:p>
            <a:pPr>
              <a:defRPr/>
            </a:pPr>
            <a:r>
              <a:rPr lang="en-GB"/>
              <a:t>Kees Stap</a:t>
            </a:r>
          </a:p>
        </p:txBody>
      </p:sp>
      <p:sp>
        <p:nvSpPr>
          <p:cNvPr id="6" name="Rectangle 12"/>
          <p:cNvSpPr>
            <a:spLocks noGrp="1" noChangeArrowheads="1"/>
          </p:cNvSpPr>
          <p:nvPr>
            <p:ph type="sldNum" sz="quarter" idx="12"/>
          </p:nvPr>
        </p:nvSpPr>
        <p:spPr>
          <a:ln/>
        </p:spPr>
        <p:txBody>
          <a:bodyPr/>
          <a:lstStyle>
            <a:lvl1pPr>
              <a:defRPr/>
            </a:lvl1pPr>
          </a:lstStyle>
          <a:p>
            <a:pPr>
              <a:defRPr/>
            </a:pPr>
            <a:fld id="{038FD520-93CF-45E0-AC6A-BD77CF51246F}" type="slidenum">
              <a:rPr lang="en-GB"/>
              <a:pPr>
                <a:defRPr/>
              </a:pPr>
              <a:t>‹#›</a:t>
            </a:fld>
            <a:endParaRPr lang="en-GB"/>
          </a:p>
        </p:txBody>
      </p:sp>
    </p:spTree>
    <p:extLst>
      <p:ext uri="{BB962C8B-B14F-4D97-AF65-F5344CB8AC3E}">
        <p14:creationId xmlns:p14="http://schemas.microsoft.com/office/powerpoint/2010/main" val="18774076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r>
              <a:rPr lang="en-US"/>
              <a:t>20-01-2015</a:t>
            </a:r>
            <a:endParaRPr lang="en-GB"/>
          </a:p>
        </p:txBody>
      </p:sp>
      <p:sp>
        <p:nvSpPr>
          <p:cNvPr id="6" name="Rectangle 10"/>
          <p:cNvSpPr>
            <a:spLocks noGrp="1" noChangeArrowheads="1"/>
          </p:cNvSpPr>
          <p:nvPr>
            <p:ph type="ftr" sz="quarter" idx="11"/>
          </p:nvPr>
        </p:nvSpPr>
        <p:spPr>
          <a:ln/>
        </p:spPr>
        <p:txBody>
          <a:bodyPr/>
          <a:lstStyle>
            <a:lvl1pPr>
              <a:defRPr/>
            </a:lvl1pPr>
          </a:lstStyle>
          <a:p>
            <a:pPr>
              <a:defRPr/>
            </a:pPr>
            <a:r>
              <a:rPr lang="en-GB"/>
              <a:t>Kees Stap</a:t>
            </a:r>
          </a:p>
        </p:txBody>
      </p:sp>
      <p:sp>
        <p:nvSpPr>
          <p:cNvPr id="7" name="Rectangle 11"/>
          <p:cNvSpPr>
            <a:spLocks noGrp="1" noChangeArrowheads="1"/>
          </p:cNvSpPr>
          <p:nvPr>
            <p:ph type="sldNum" sz="quarter" idx="12"/>
          </p:nvPr>
        </p:nvSpPr>
        <p:spPr>
          <a:ln/>
        </p:spPr>
        <p:txBody>
          <a:bodyPr/>
          <a:lstStyle>
            <a:lvl1pPr>
              <a:defRPr/>
            </a:lvl1pPr>
          </a:lstStyle>
          <a:p>
            <a:pPr>
              <a:defRPr/>
            </a:pPr>
            <a:fld id="{70819A50-8406-499A-991A-5FDF196F7B7E}" type="slidenum">
              <a:rPr lang="en-GB"/>
              <a:pPr>
                <a:defRPr/>
              </a:pPr>
              <a:t>‹#›</a:t>
            </a:fld>
            <a:endParaRPr lang="en-GB"/>
          </a:p>
        </p:txBody>
      </p:sp>
    </p:spTree>
    <p:extLst>
      <p:ext uri="{BB962C8B-B14F-4D97-AF65-F5344CB8AC3E}">
        <p14:creationId xmlns:p14="http://schemas.microsoft.com/office/powerpoint/2010/main" val="54831673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5" descr="ECOFYS Logo Colou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889125" y="423863"/>
            <a:ext cx="3059113" cy="87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Blatt_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1708150"/>
            <a:ext cx="9140825" cy="171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378" name="Rectangle 2"/>
          <p:cNvSpPr>
            <a:spLocks noGrp="1" noChangeArrowheads="1"/>
          </p:cNvSpPr>
          <p:nvPr>
            <p:ph type="ctrTitle"/>
          </p:nvPr>
        </p:nvSpPr>
        <p:spPr>
          <a:xfrm>
            <a:off x="3057525" y="3663950"/>
            <a:ext cx="5067300" cy="1046163"/>
          </a:xfrm>
        </p:spPr>
        <p:txBody>
          <a:bodyPr anchor="t"/>
          <a:lstStyle>
            <a:lvl1pPr>
              <a:lnSpc>
                <a:spcPct val="98000"/>
              </a:lnSpc>
              <a:defRPr sz="2800">
                <a:solidFill>
                  <a:schemeClr val="tx2"/>
                </a:solidFill>
              </a:defRPr>
            </a:lvl1pPr>
          </a:lstStyle>
          <a:p>
            <a:r>
              <a:rPr lang="en-GB"/>
              <a:t>Click to edit Master title style</a:t>
            </a:r>
          </a:p>
        </p:txBody>
      </p:sp>
      <p:sp>
        <p:nvSpPr>
          <p:cNvPr id="101379" name="Rectangle 3"/>
          <p:cNvSpPr>
            <a:spLocks noGrp="1" noChangeArrowheads="1"/>
          </p:cNvSpPr>
          <p:nvPr>
            <p:ph type="subTitle" idx="1"/>
          </p:nvPr>
        </p:nvSpPr>
        <p:spPr>
          <a:xfrm>
            <a:off x="3057525" y="4710113"/>
            <a:ext cx="5067300" cy="1481137"/>
          </a:xfrm>
        </p:spPr>
        <p:txBody>
          <a:bodyPr/>
          <a:lstStyle>
            <a:lvl1pPr marL="0" indent="0">
              <a:buFont typeface="Verdana" pitchFamily="34" charset="0"/>
              <a:buNone/>
              <a:defRPr b="1">
                <a:solidFill>
                  <a:srgbClr val="8B8D8E"/>
                </a:solidFill>
              </a:defRPr>
            </a:lvl1pPr>
          </a:lstStyle>
          <a:p>
            <a:r>
              <a:rPr lang="en-GB"/>
              <a:t>In cooperation with:</a:t>
            </a:r>
          </a:p>
        </p:txBody>
      </p:sp>
      <p:sp>
        <p:nvSpPr>
          <p:cNvPr id="6" name="Rectangle 4"/>
          <p:cNvSpPr>
            <a:spLocks noGrp="1" noChangeArrowheads="1"/>
          </p:cNvSpPr>
          <p:nvPr>
            <p:ph type="ftr" sz="quarter" idx="10"/>
          </p:nvPr>
        </p:nvSpPr>
        <p:spPr>
          <a:xfrm>
            <a:off x="4657725" y="6191250"/>
            <a:ext cx="3473450" cy="666750"/>
          </a:xfrm>
        </p:spPr>
        <p:txBody>
          <a:bodyPr/>
          <a:lstStyle>
            <a:lvl1pPr>
              <a:lnSpc>
                <a:spcPct val="120000"/>
              </a:lnSpc>
              <a:defRPr sz="1600">
                <a:solidFill>
                  <a:srgbClr val="8B8D8E"/>
                </a:solidFill>
                <a:cs typeface="Arial" charset="0"/>
              </a:defRPr>
            </a:lvl1pPr>
          </a:lstStyle>
          <a:p>
            <a:pPr>
              <a:defRPr/>
            </a:pPr>
            <a:r>
              <a:rPr lang="en-GB"/>
              <a:t>Kees Stap</a:t>
            </a:r>
          </a:p>
        </p:txBody>
      </p:sp>
      <p:sp>
        <p:nvSpPr>
          <p:cNvPr id="7" name="Rectangle 7"/>
          <p:cNvSpPr>
            <a:spLocks noGrp="1" noChangeArrowheads="1"/>
          </p:cNvSpPr>
          <p:nvPr>
            <p:ph type="dt" sz="quarter" idx="11"/>
          </p:nvPr>
        </p:nvSpPr>
        <p:spPr>
          <a:xfrm>
            <a:off x="3057525" y="6192838"/>
            <a:ext cx="1546225" cy="665162"/>
          </a:xfrm>
        </p:spPr>
        <p:txBody>
          <a:bodyPr/>
          <a:lstStyle>
            <a:lvl1pPr algn="l">
              <a:lnSpc>
                <a:spcPct val="120000"/>
              </a:lnSpc>
              <a:defRPr sz="1600">
                <a:solidFill>
                  <a:srgbClr val="8B8D8E"/>
                </a:solidFill>
                <a:cs typeface="Arial" charset="0"/>
              </a:defRPr>
            </a:lvl1pPr>
          </a:lstStyle>
          <a:p>
            <a:pPr>
              <a:defRPr/>
            </a:pPr>
            <a:r>
              <a:rPr lang="en-US"/>
              <a:t>20-01-2015</a:t>
            </a:r>
            <a:endParaRPr lang="en-GB"/>
          </a:p>
        </p:txBody>
      </p:sp>
    </p:spTree>
    <p:extLst>
      <p:ext uri="{BB962C8B-B14F-4D97-AF65-F5344CB8AC3E}">
        <p14:creationId xmlns:p14="http://schemas.microsoft.com/office/powerpoint/2010/main" val="427965812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9"/>
          <p:cNvSpPr>
            <a:spLocks noGrp="1" noChangeArrowheads="1"/>
          </p:cNvSpPr>
          <p:nvPr>
            <p:ph type="dt" sz="half" idx="10"/>
          </p:nvPr>
        </p:nvSpPr>
        <p:spPr/>
        <p:txBody>
          <a:bodyPr/>
          <a:lstStyle>
            <a:lvl1pPr algn="l">
              <a:defRPr>
                <a:cs typeface="Arial" charset="0"/>
              </a:defRPr>
            </a:lvl1pPr>
          </a:lstStyle>
          <a:p>
            <a:pPr>
              <a:defRPr/>
            </a:pPr>
            <a:r>
              <a:rPr lang="en-US"/>
              <a:t>20-01-2015</a:t>
            </a:r>
            <a:endParaRPr lang="en-GB"/>
          </a:p>
        </p:txBody>
      </p:sp>
      <p:sp>
        <p:nvSpPr>
          <p:cNvPr id="5" name="Rectangle 10"/>
          <p:cNvSpPr>
            <a:spLocks noGrp="1" noChangeArrowheads="1"/>
          </p:cNvSpPr>
          <p:nvPr>
            <p:ph type="ftr" sz="quarter" idx="11"/>
          </p:nvPr>
        </p:nvSpPr>
        <p:spPr/>
        <p:txBody>
          <a:bodyPr/>
          <a:lstStyle>
            <a:lvl1pPr>
              <a:defRPr>
                <a:cs typeface="Arial" charset="0"/>
              </a:defRPr>
            </a:lvl1pPr>
          </a:lstStyle>
          <a:p>
            <a:pPr>
              <a:defRPr/>
            </a:pPr>
            <a:r>
              <a:rPr lang="en-GB"/>
              <a:t>Kees Stap</a:t>
            </a:r>
          </a:p>
        </p:txBody>
      </p:sp>
      <p:sp>
        <p:nvSpPr>
          <p:cNvPr id="6" name="Rectangle 11"/>
          <p:cNvSpPr>
            <a:spLocks noGrp="1" noChangeArrowheads="1"/>
          </p:cNvSpPr>
          <p:nvPr>
            <p:ph type="sldNum" sz="quarter" idx="12"/>
          </p:nvPr>
        </p:nvSpPr>
        <p:spPr/>
        <p:txBody>
          <a:bodyPr/>
          <a:lstStyle>
            <a:lvl1pPr algn="l">
              <a:defRPr>
                <a:cs typeface="Arial" charset="0"/>
              </a:defRPr>
            </a:lvl1pPr>
          </a:lstStyle>
          <a:p>
            <a:pPr>
              <a:defRPr/>
            </a:pPr>
            <a:fld id="{F03A945A-7EDC-45B3-8AF4-484B6FB3A31A}" type="slidenum">
              <a:rPr lang="en-GB"/>
              <a:pPr>
                <a:defRPr/>
              </a:pPr>
              <a:t>‹#›</a:t>
            </a:fld>
            <a:endParaRPr lang="en-GB"/>
          </a:p>
        </p:txBody>
      </p:sp>
    </p:spTree>
    <p:extLst>
      <p:ext uri="{BB962C8B-B14F-4D97-AF65-F5344CB8AC3E}">
        <p14:creationId xmlns:p14="http://schemas.microsoft.com/office/powerpoint/2010/main" val="291083389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9"/>
          <p:cNvSpPr>
            <a:spLocks noGrp="1" noChangeArrowheads="1"/>
          </p:cNvSpPr>
          <p:nvPr>
            <p:ph type="dt" sz="half" idx="10"/>
          </p:nvPr>
        </p:nvSpPr>
        <p:spPr/>
        <p:txBody>
          <a:bodyPr/>
          <a:lstStyle>
            <a:lvl1pPr algn="l">
              <a:defRPr>
                <a:cs typeface="Arial" charset="0"/>
              </a:defRPr>
            </a:lvl1pPr>
          </a:lstStyle>
          <a:p>
            <a:pPr>
              <a:defRPr/>
            </a:pPr>
            <a:r>
              <a:rPr lang="en-US"/>
              <a:t>20-01-2015</a:t>
            </a:r>
            <a:endParaRPr lang="en-GB"/>
          </a:p>
        </p:txBody>
      </p:sp>
      <p:sp>
        <p:nvSpPr>
          <p:cNvPr id="5" name="Rectangle 10"/>
          <p:cNvSpPr>
            <a:spLocks noGrp="1" noChangeArrowheads="1"/>
          </p:cNvSpPr>
          <p:nvPr>
            <p:ph type="ftr" sz="quarter" idx="11"/>
          </p:nvPr>
        </p:nvSpPr>
        <p:spPr/>
        <p:txBody>
          <a:bodyPr/>
          <a:lstStyle>
            <a:lvl1pPr>
              <a:defRPr>
                <a:cs typeface="Arial" charset="0"/>
              </a:defRPr>
            </a:lvl1pPr>
          </a:lstStyle>
          <a:p>
            <a:pPr>
              <a:defRPr/>
            </a:pPr>
            <a:r>
              <a:rPr lang="en-GB"/>
              <a:t>Kees Stap</a:t>
            </a:r>
          </a:p>
        </p:txBody>
      </p:sp>
      <p:sp>
        <p:nvSpPr>
          <p:cNvPr id="6" name="Rectangle 11"/>
          <p:cNvSpPr>
            <a:spLocks noGrp="1" noChangeArrowheads="1"/>
          </p:cNvSpPr>
          <p:nvPr>
            <p:ph type="sldNum" sz="quarter" idx="12"/>
          </p:nvPr>
        </p:nvSpPr>
        <p:spPr/>
        <p:txBody>
          <a:bodyPr/>
          <a:lstStyle>
            <a:lvl1pPr algn="l">
              <a:defRPr>
                <a:cs typeface="Arial" charset="0"/>
              </a:defRPr>
            </a:lvl1pPr>
          </a:lstStyle>
          <a:p>
            <a:pPr>
              <a:defRPr/>
            </a:pPr>
            <a:fld id="{EA064D2B-44EC-42DD-9C17-A107D9868487}" type="slidenum">
              <a:rPr lang="en-GB"/>
              <a:pPr>
                <a:defRPr/>
              </a:pPr>
              <a:t>‹#›</a:t>
            </a:fld>
            <a:endParaRPr lang="en-GB"/>
          </a:p>
        </p:txBody>
      </p:sp>
    </p:spTree>
    <p:extLst>
      <p:ext uri="{BB962C8B-B14F-4D97-AF65-F5344CB8AC3E}">
        <p14:creationId xmlns:p14="http://schemas.microsoft.com/office/powerpoint/2010/main" val="75483921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1016000" y="1192213"/>
            <a:ext cx="3476625" cy="4770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5025" y="1192213"/>
            <a:ext cx="3478213" cy="4770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9"/>
          <p:cNvSpPr>
            <a:spLocks noGrp="1" noChangeArrowheads="1"/>
          </p:cNvSpPr>
          <p:nvPr>
            <p:ph type="dt" sz="half" idx="10"/>
          </p:nvPr>
        </p:nvSpPr>
        <p:spPr/>
        <p:txBody>
          <a:bodyPr/>
          <a:lstStyle>
            <a:lvl1pPr algn="l">
              <a:defRPr>
                <a:cs typeface="Arial" charset="0"/>
              </a:defRPr>
            </a:lvl1pPr>
          </a:lstStyle>
          <a:p>
            <a:pPr>
              <a:defRPr/>
            </a:pPr>
            <a:r>
              <a:rPr lang="en-US"/>
              <a:t>20-01-2015</a:t>
            </a:r>
            <a:endParaRPr lang="en-GB"/>
          </a:p>
        </p:txBody>
      </p:sp>
      <p:sp>
        <p:nvSpPr>
          <p:cNvPr id="6" name="Rectangle 10"/>
          <p:cNvSpPr>
            <a:spLocks noGrp="1" noChangeArrowheads="1"/>
          </p:cNvSpPr>
          <p:nvPr>
            <p:ph type="ftr" sz="quarter" idx="11"/>
          </p:nvPr>
        </p:nvSpPr>
        <p:spPr/>
        <p:txBody>
          <a:bodyPr/>
          <a:lstStyle>
            <a:lvl1pPr>
              <a:defRPr>
                <a:cs typeface="Arial" charset="0"/>
              </a:defRPr>
            </a:lvl1pPr>
          </a:lstStyle>
          <a:p>
            <a:pPr>
              <a:defRPr/>
            </a:pPr>
            <a:r>
              <a:rPr lang="en-GB"/>
              <a:t>Kees Stap</a:t>
            </a:r>
          </a:p>
        </p:txBody>
      </p:sp>
      <p:sp>
        <p:nvSpPr>
          <p:cNvPr id="7" name="Rectangle 11"/>
          <p:cNvSpPr>
            <a:spLocks noGrp="1" noChangeArrowheads="1"/>
          </p:cNvSpPr>
          <p:nvPr>
            <p:ph type="sldNum" sz="quarter" idx="12"/>
          </p:nvPr>
        </p:nvSpPr>
        <p:spPr/>
        <p:txBody>
          <a:bodyPr/>
          <a:lstStyle>
            <a:lvl1pPr algn="l">
              <a:defRPr>
                <a:cs typeface="Arial" charset="0"/>
              </a:defRPr>
            </a:lvl1pPr>
          </a:lstStyle>
          <a:p>
            <a:pPr>
              <a:defRPr/>
            </a:pPr>
            <a:fld id="{506D31C1-CF8E-4729-BF2C-13F1D33D0AE8}" type="slidenum">
              <a:rPr lang="en-GB"/>
              <a:pPr>
                <a:defRPr/>
              </a:pPr>
              <a:t>‹#›</a:t>
            </a:fld>
            <a:endParaRPr lang="en-GB"/>
          </a:p>
        </p:txBody>
      </p:sp>
    </p:spTree>
    <p:extLst>
      <p:ext uri="{BB962C8B-B14F-4D97-AF65-F5344CB8AC3E}">
        <p14:creationId xmlns:p14="http://schemas.microsoft.com/office/powerpoint/2010/main" val="412357309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9"/>
          <p:cNvSpPr>
            <a:spLocks noGrp="1" noChangeArrowheads="1"/>
          </p:cNvSpPr>
          <p:nvPr>
            <p:ph type="dt" sz="half" idx="10"/>
          </p:nvPr>
        </p:nvSpPr>
        <p:spPr/>
        <p:txBody>
          <a:bodyPr/>
          <a:lstStyle>
            <a:lvl1pPr algn="l">
              <a:defRPr>
                <a:cs typeface="Arial" charset="0"/>
              </a:defRPr>
            </a:lvl1pPr>
          </a:lstStyle>
          <a:p>
            <a:pPr>
              <a:defRPr/>
            </a:pPr>
            <a:r>
              <a:rPr lang="en-US"/>
              <a:t>20-01-2015</a:t>
            </a:r>
            <a:endParaRPr lang="en-GB"/>
          </a:p>
        </p:txBody>
      </p:sp>
      <p:sp>
        <p:nvSpPr>
          <p:cNvPr id="8" name="Rectangle 10"/>
          <p:cNvSpPr>
            <a:spLocks noGrp="1" noChangeArrowheads="1"/>
          </p:cNvSpPr>
          <p:nvPr>
            <p:ph type="ftr" sz="quarter" idx="11"/>
          </p:nvPr>
        </p:nvSpPr>
        <p:spPr/>
        <p:txBody>
          <a:bodyPr/>
          <a:lstStyle>
            <a:lvl1pPr>
              <a:defRPr>
                <a:cs typeface="Arial" charset="0"/>
              </a:defRPr>
            </a:lvl1pPr>
          </a:lstStyle>
          <a:p>
            <a:pPr>
              <a:defRPr/>
            </a:pPr>
            <a:r>
              <a:rPr lang="en-GB"/>
              <a:t>Kees Stap</a:t>
            </a:r>
          </a:p>
        </p:txBody>
      </p:sp>
      <p:sp>
        <p:nvSpPr>
          <p:cNvPr id="9" name="Rectangle 11"/>
          <p:cNvSpPr>
            <a:spLocks noGrp="1" noChangeArrowheads="1"/>
          </p:cNvSpPr>
          <p:nvPr>
            <p:ph type="sldNum" sz="quarter" idx="12"/>
          </p:nvPr>
        </p:nvSpPr>
        <p:spPr/>
        <p:txBody>
          <a:bodyPr/>
          <a:lstStyle>
            <a:lvl1pPr algn="l">
              <a:defRPr>
                <a:cs typeface="Arial" charset="0"/>
              </a:defRPr>
            </a:lvl1pPr>
          </a:lstStyle>
          <a:p>
            <a:pPr>
              <a:defRPr/>
            </a:pPr>
            <a:fld id="{5322C614-0CAD-4CCB-B551-B533B5E2F9B1}" type="slidenum">
              <a:rPr lang="en-GB"/>
              <a:pPr>
                <a:defRPr/>
              </a:pPr>
              <a:t>‹#›</a:t>
            </a:fld>
            <a:endParaRPr lang="en-GB"/>
          </a:p>
        </p:txBody>
      </p:sp>
    </p:spTree>
    <p:extLst>
      <p:ext uri="{BB962C8B-B14F-4D97-AF65-F5344CB8AC3E}">
        <p14:creationId xmlns:p14="http://schemas.microsoft.com/office/powerpoint/2010/main" val="396771183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9"/>
          <p:cNvSpPr>
            <a:spLocks noGrp="1" noChangeArrowheads="1"/>
          </p:cNvSpPr>
          <p:nvPr>
            <p:ph type="dt" sz="half" idx="10"/>
          </p:nvPr>
        </p:nvSpPr>
        <p:spPr/>
        <p:txBody>
          <a:bodyPr/>
          <a:lstStyle>
            <a:lvl1pPr algn="l">
              <a:defRPr>
                <a:cs typeface="Arial" charset="0"/>
              </a:defRPr>
            </a:lvl1pPr>
          </a:lstStyle>
          <a:p>
            <a:pPr>
              <a:defRPr/>
            </a:pPr>
            <a:r>
              <a:rPr lang="en-US"/>
              <a:t>20-01-2015</a:t>
            </a:r>
            <a:endParaRPr lang="en-GB"/>
          </a:p>
        </p:txBody>
      </p:sp>
      <p:sp>
        <p:nvSpPr>
          <p:cNvPr id="4" name="Rectangle 10"/>
          <p:cNvSpPr>
            <a:spLocks noGrp="1" noChangeArrowheads="1"/>
          </p:cNvSpPr>
          <p:nvPr>
            <p:ph type="ftr" sz="quarter" idx="11"/>
          </p:nvPr>
        </p:nvSpPr>
        <p:spPr/>
        <p:txBody>
          <a:bodyPr/>
          <a:lstStyle>
            <a:lvl1pPr>
              <a:defRPr>
                <a:cs typeface="Arial" charset="0"/>
              </a:defRPr>
            </a:lvl1pPr>
          </a:lstStyle>
          <a:p>
            <a:pPr>
              <a:defRPr/>
            </a:pPr>
            <a:r>
              <a:rPr lang="en-GB"/>
              <a:t>Kees Stap</a:t>
            </a:r>
          </a:p>
        </p:txBody>
      </p:sp>
      <p:sp>
        <p:nvSpPr>
          <p:cNvPr id="5" name="Rectangle 11"/>
          <p:cNvSpPr>
            <a:spLocks noGrp="1" noChangeArrowheads="1"/>
          </p:cNvSpPr>
          <p:nvPr>
            <p:ph type="sldNum" sz="quarter" idx="12"/>
          </p:nvPr>
        </p:nvSpPr>
        <p:spPr/>
        <p:txBody>
          <a:bodyPr/>
          <a:lstStyle>
            <a:lvl1pPr algn="l">
              <a:defRPr>
                <a:cs typeface="Arial" charset="0"/>
              </a:defRPr>
            </a:lvl1pPr>
          </a:lstStyle>
          <a:p>
            <a:pPr>
              <a:defRPr/>
            </a:pPr>
            <a:fld id="{52A1D411-5BF3-44DE-B431-6BCD46B70E21}" type="slidenum">
              <a:rPr lang="en-GB"/>
              <a:pPr>
                <a:defRPr/>
              </a:pPr>
              <a:t>‹#›</a:t>
            </a:fld>
            <a:endParaRPr lang="en-GB"/>
          </a:p>
        </p:txBody>
      </p:sp>
    </p:spTree>
    <p:extLst>
      <p:ext uri="{BB962C8B-B14F-4D97-AF65-F5344CB8AC3E}">
        <p14:creationId xmlns:p14="http://schemas.microsoft.com/office/powerpoint/2010/main" val="234142556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p:txBody>
          <a:bodyPr/>
          <a:lstStyle>
            <a:lvl1pPr algn="l">
              <a:defRPr>
                <a:cs typeface="Arial" charset="0"/>
              </a:defRPr>
            </a:lvl1pPr>
          </a:lstStyle>
          <a:p>
            <a:pPr>
              <a:defRPr/>
            </a:pPr>
            <a:r>
              <a:rPr lang="en-US"/>
              <a:t>20-01-2015</a:t>
            </a:r>
            <a:endParaRPr lang="en-GB"/>
          </a:p>
        </p:txBody>
      </p:sp>
      <p:sp>
        <p:nvSpPr>
          <p:cNvPr id="3" name="Rectangle 10"/>
          <p:cNvSpPr>
            <a:spLocks noGrp="1" noChangeArrowheads="1"/>
          </p:cNvSpPr>
          <p:nvPr>
            <p:ph type="ftr" sz="quarter" idx="11"/>
          </p:nvPr>
        </p:nvSpPr>
        <p:spPr/>
        <p:txBody>
          <a:bodyPr/>
          <a:lstStyle>
            <a:lvl1pPr>
              <a:defRPr>
                <a:cs typeface="Arial" charset="0"/>
              </a:defRPr>
            </a:lvl1pPr>
          </a:lstStyle>
          <a:p>
            <a:pPr>
              <a:defRPr/>
            </a:pPr>
            <a:r>
              <a:rPr lang="en-GB"/>
              <a:t>Kees Stap</a:t>
            </a:r>
          </a:p>
        </p:txBody>
      </p:sp>
      <p:sp>
        <p:nvSpPr>
          <p:cNvPr id="4" name="Rectangle 11"/>
          <p:cNvSpPr>
            <a:spLocks noGrp="1" noChangeArrowheads="1"/>
          </p:cNvSpPr>
          <p:nvPr>
            <p:ph type="sldNum" sz="quarter" idx="12"/>
          </p:nvPr>
        </p:nvSpPr>
        <p:spPr/>
        <p:txBody>
          <a:bodyPr/>
          <a:lstStyle>
            <a:lvl1pPr algn="l">
              <a:defRPr>
                <a:cs typeface="Arial" charset="0"/>
              </a:defRPr>
            </a:lvl1pPr>
          </a:lstStyle>
          <a:p>
            <a:pPr>
              <a:defRPr/>
            </a:pPr>
            <a:fld id="{51B2A1C0-B8DE-400E-AFBB-46C4320AEE11}" type="slidenum">
              <a:rPr lang="en-GB"/>
              <a:pPr>
                <a:defRPr/>
              </a:pPr>
              <a:t>‹#›</a:t>
            </a:fld>
            <a:endParaRPr lang="en-GB"/>
          </a:p>
        </p:txBody>
      </p:sp>
    </p:spTree>
    <p:extLst>
      <p:ext uri="{BB962C8B-B14F-4D97-AF65-F5344CB8AC3E}">
        <p14:creationId xmlns:p14="http://schemas.microsoft.com/office/powerpoint/2010/main" val="312280286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dt" sz="half" idx="10"/>
          </p:nvPr>
        </p:nvSpPr>
        <p:spPr/>
        <p:txBody>
          <a:bodyPr/>
          <a:lstStyle>
            <a:lvl1pPr algn="l">
              <a:defRPr>
                <a:cs typeface="Arial" charset="0"/>
              </a:defRPr>
            </a:lvl1pPr>
          </a:lstStyle>
          <a:p>
            <a:pPr>
              <a:defRPr/>
            </a:pPr>
            <a:r>
              <a:rPr lang="en-US"/>
              <a:t>20-01-2015</a:t>
            </a:r>
            <a:endParaRPr lang="en-GB"/>
          </a:p>
        </p:txBody>
      </p:sp>
      <p:sp>
        <p:nvSpPr>
          <p:cNvPr id="6" name="Rectangle 10"/>
          <p:cNvSpPr>
            <a:spLocks noGrp="1" noChangeArrowheads="1"/>
          </p:cNvSpPr>
          <p:nvPr>
            <p:ph type="ftr" sz="quarter" idx="11"/>
          </p:nvPr>
        </p:nvSpPr>
        <p:spPr/>
        <p:txBody>
          <a:bodyPr/>
          <a:lstStyle>
            <a:lvl1pPr>
              <a:defRPr>
                <a:cs typeface="Arial" charset="0"/>
              </a:defRPr>
            </a:lvl1pPr>
          </a:lstStyle>
          <a:p>
            <a:pPr>
              <a:defRPr/>
            </a:pPr>
            <a:r>
              <a:rPr lang="en-GB"/>
              <a:t>Kees Stap</a:t>
            </a:r>
          </a:p>
        </p:txBody>
      </p:sp>
      <p:sp>
        <p:nvSpPr>
          <p:cNvPr id="7" name="Rectangle 11"/>
          <p:cNvSpPr>
            <a:spLocks noGrp="1" noChangeArrowheads="1"/>
          </p:cNvSpPr>
          <p:nvPr>
            <p:ph type="sldNum" sz="quarter" idx="12"/>
          </p:nvPr>
        </p:nvSpPr>
        <p:spPr/>
        <p:txBody>
          <a:bodyPr/>
          <a:lstStyle>
            <a:lvl1pPr algn="l">
              <a:defRPr>
                <a:cs typeface="Arial" charset="0"/>
              </a:defRPr>
            </a:lvl1pPr>
          </a:lstStyle>
          <a:p>
            <a:pPr>
              <a:defRPr/>
            </a:pPr>
            <a:fld id="{E4825D5B-7476-48D1-977D-E5137050F1F4}" type="slidenum">
              <a:rPr lang="en-GB"/>
              <a:pPr>
                <a:defRPr/>
              </a:pPr>
              <a:t>‹#›</a:t>
            </a:fld>
            <a:endParaRPr lang="en-GB"/>
          </a:p>
        </p:txBody>
      </p:sp>
    </p:spTree>
    <p:extLst>
      <p:ext uri="{BB962C8B-B14F-4D97-AF65-F5344CB8AC3E}">
        <p14:creationId xmlns:p14="http://schemas.microsoft.com/office/powerpoint/2010/main" val="206514415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dt" sz="half" idx="10"/>
          </p:nvPr>
        </p:nvSpPr>
        <p:spPr/>
        <p:txBody>
          <a:bodyPr/>
          <a:lstStyle>
            <a:lvl1pPr algn="l">
              <a:defRPr>
                <a:cs typeface="Arial" charset="0"/>
              </a:defRPr>
            </a:lvl1pPr>
          </a:lstStyle>
          <a:p>
            <a:pPr>
              <a:defRPr/>
            </a:pPr>
            <a:r>
              <a:rPr lang="en-US"/>
              <a:t>20-01-2015</a:t>
            </a:r>
            <a:endParaRPr lang="en-GB"/>
          </a:p>
        </p:txBody>
      </p:sp>
      <p:sp>
        <p:nvSpPr>
          <p:cNvPr id="6" name="Rectangle 10"/>
          <p:cNvSpPr>
            <a:spLocks noGrp="1" noChangeArrowheads="1"/>
          </p:cNvSpPr>
          <p:nvPr>
            <p:ph type="ftr" sz="quarter" idx="11"/>
          </p:nvPr>
        </p:nvSpPr>
        <p:spPr/>
        <p:txBody>
          <a:bodyPr/>
          <a:lstStyle>
            <a:lvl1pPr>
              <a:defRPr>
                <a:cs typeface="Arial" charset="0"/>
              </a:defRPr>
            </a:lvl1pPr>
          </a:lstStyle>
          <a:p>
            <a:pPr>
              <a:defRPr/>
            </a:pPr>
            <a:r>
              <a:rPr lang="en-GB"/>
              <a:t>Kees Stap</a:t>
            </a:r>
          </a:p>
        </p:txBody>
      </p:sp>
      <p:sp>
        <p:nvSpPr>
          <p:cNvPr id="7" name="Rectangle 11"/>
          <p:cNvSpPr>
            <a:spLocks noGrp="1" noChangeArrowheads="1"/>
          </p:cNvSpPr>
          <p:nvPr>
            <p:ph type="sldNum" sz="quarter" idx="12"/>
          </p:nvPr>
        </p:nvSpPr>
        <p:spPr/>
        <p:txBody>
          <a:bodyPr/>
          <a:lstStyle>
            <a:lvl1pPr algn="l">
              <a:defRPr>
                <a:cs typeface="Arial" charset="0"/>
              </a:defRPr>
            </a:lvl1pPr>
          </a:lstStyle>
          <a:p>
            <a:pPr>
              <a:defRPr/>
            </a:pPr>
            <a:fld id="{49B32311-126B-46E3-8687-EB644D256291}" type="slidenum">
              <a:rPr lang="en-GB"/>
              <a:pPr>
                <a:defRPr/>
              </a:pPr>
              <a:t>‹#›</a:t>
            </a:fld>
            <a:endParaRPr lang="en-GB"/>
          </a:p>
        </p:txBody>
      </p:sp>
    </p:spTree>
    <p:extLst>
      <p:ext uri="{BB962C8B-B14F-4D97-AF65-F5344CB8AC3E}">
        <p14:creationId xmlns:p14="http://schemas.microsoft.com/office/powerpoint/2010/main" val="190532739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9"/>
          <p:cNvSpPr>
            <a:spLocks noGrp="1" noChangeArrowheads="1"/>
          </p:cNvSpPr>
          <p:nvPr>
            <p:ph type="dt" sz="half" idx="10"/>
          </p:nvPr>
        </p:nvSpPr>
        <p:spPr/>
        <p:txBody>
          <a:bodyPr/>
          <a:lstStyle>
            <a:lvl1pPr algn="l">
              <a:defRPr>
                <a:cs typeface="Arial" charset="0"/>
              </a:defRPr>
            </a:lvl1pPr>
          </a:lstStyle>
          <a:p>
            <a:pPr>
              <a:defRPr/>
            </a:pPr>
            <a:r>
              <a:rPr lang="en-US"/>
              <a:t>20-01-2015</a:t>
            </a:r>
            <a:endParaRPr lang="en-GB"/>
          </a:p>
        </p:txBody>
      </p:sp>
      <p:sp>
        <p:nvSpPr>
          <p:cNvPr id="5" name="Rectangle 10"/>
          <p:cNvSpPr>
            <a:spLocks noGrp="1" noChangeArrowheads="1"/>
          </p:cNvSpPr>
          <p:nvPr>
            <p:ph type="ftr" sz="quarter" idx="11"/>
          </p:nvPr>
        </p:nvSpPr>
        <p:spPr/>
        <p:txBody>
          <a:bodyPr/>
          <a:lstStyle>
            <a:lvl1pPr>
              <a:defRPr>
                <a:cs typeface="Arial" charset="0"/>
              </a:defRPr>
            </a:lvl1pPr>
          </a:lstStyle>
          <a:p>
            <a:pPr>
              <a:defRPr/>
            </a:pPr>
            <a:r>
              <a:rPr lang="en-GB"/>
              <a:t>Kees Stap</a:t>
            </a:r>
          </a:p>
        </p:txBody>
      </p:sp>
      <p:sp>
        <p:nvSpPr>
          <p:cNvPr id="6" name="Rectangle 11"/>
          <p:cNvSpPr>
            <a:spLocks noGrp="1" noChangeArrowheads="1"/>
          </p:cNvSpPr>
          <p:nvPr>
            <p:ph type="sldNum" sz="quarter" idx="12"/>
          </p:nvPr>
        </p:nvSpPr>
        <p:spPr/>
        <p:txBody>
          <a:bodyPr/>
          <a:lstStyle>
            <a:lvl1pPr algn="l">
              <a:defRPr>
                <a:cs typeface="Arial" charset="0"/>
              </a:defRPr>
            </a:lvl1pPr>
          </a:lstStyle>
          <a:p>
            <a:pPr>
              <a:defRPr/>
            </a:pPr>
            <a:fld id="{4C0405A3-3D50-4581-970D-3A54419DE9E9}" type="slidenum">
              <a:rPr lang="en-GB"/>
              <a:pPr>
                <a:defRPr/>
              </a:pPr>
              <a:t>‹#›</a:t>
            </a:fld>
            <a:endParaRPr lang="en-GB"/>
          </a:p>
        </p:txBody>
      </p:sp>
    </p:spTree>
    <p:extLst>
      <p:ext uri="{BB962C8B-B14F-4D97-AF65-F5344CB8AC3E}">
        <p14:creationId xmlns:p14="http://schemas.microsoft.com/office/powerpoint/2010/main" val="371706107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10.xml.rels><?xml version="1.0" encoding="UTF-8" standalone="yes"?>
<Relationships xmlns="http://schemas.openxmlformats.org/package/2006/relationships"><Relationship Id="rId11" Type="http://schemas.openxmlformats.org/officeDocument/2006/relationships/slideLayout" Target="../slideLayouts/slideLayout111.xml"/><Relationship Id="rId12" Type="http://schemas.openxmlformats.org/officeDocument/2006/relationships/theme" Target="../theme/theme10.xml"/><Relationship Id="rId13" Type="http://schemas.openxmlformats.org/officeDocument/2006/relationships/image" Target="../media/image7.jpeg"/><Relationship Id="rId1" Type="http://schemas.openxmlformats.org/officeDocument/2006/relationships/slideLayout" Target="../slideLayouts/slideLayout101.xml"/><Relationship Id="rId2" Type="http://schemas.openxmlformats.org/officeDocument/2006/relationships/slideLayout" Target="../slideLayouts/slideLayout102.xml"/><Relationship Id="rId3" Type="http://schemas.openxmlformats.org/officeDocument/2006/relationships/slideLayout" Target="../slideLayouts/slideLayout103.xml"/><Relationship Id="rId4" Type="http://schemas.openxmlformats.org/officeDocument/2006/relationships/slideLayout" Target="../slideLayouts/slideLayout104.xml"/><Relationship Id="rId5" Type="http://schemas.openxmlformats.org/officeDocument/2006/relationships/slideLayout" Target="../slideLayouts/slideLayout105.xml"/><Relationship Id="rId6" Type="http://schemas.openxmlformats.org/officeDocument/2006/relationships/slideLayout" Target="../slideLayouts/slideLayout106.xml"/><Relationship Id="rId7" Type="http://schemas.openxmlformats.org/officeDocument/2006/relationships/slideLayout" Target="../slideLayouts/slideLayout107.xml"/><Relationship Id="rId8" Type="http://schemas.openxmlformats.org/officeDocument/2006/relationships/slideLayout" Target="../slideLayouts/slideLayout108.xml"/><Relationship Id="rId9" Type="http://schemas.openxmlformats.org/officeDocument/2006/relationships/slideLayout" Target="../slideLayouts/slideLayout109.xml"/><Relationship Id="rId10" Type="http://schemas.openxmlformats.org/officeDocument/2006/relationships/slideLayout" Target="../slideLayouts/slideLayout110.xml"/></Relationships>
</file>

<file path=ppt/slideMasters/_rels/slideMaster11.xml.rels><?xml version="1.0" encoding="UTF-8" standalone="yes"?>
<Relationships xmlns="http://schemas.openxmlformats.org/package/2006/relationships"><Relationship Id="rId11" Type="http://schemas.openxmlformats.org/officeDocument/2006/relationships/slideLayout" Target="../slideLayouts/slideLayout122.xml"/><Relationship Id="rId12" Type="http://schemas.openxmlformats.org/officeDocument/2006/relationships/slideLayout" Target="../slideLayouts/slideLayout123.xml"/><Relationship Id="rId13" Type="http://schemas.openxmlformats.org/officeDocument/2006/relationships/theme" Target="../theme/theme11.xml"/><Relationship Id="rId14" Type="http://schemas.openxmlformats.org/officeDocument/2006/relationships/image" Target="../media/image9.jpeg"/><Relationship Id="rId1" Type="http://schemas.openxmlformats.org/officeDocument/2006/relationships/slideLayout" Target="../slideLayouts/slideLayout112.xml"/><Relationship Id="rId2" Type="http://schemas.openxmlformats.org/officeDocument/2006/relationships/slideLayout" Target="../slideLayouts/slideLayout113.xml"/><Relationship Id="rId3" Type="http://schemas.openxmlformats.org/officeDocument/2006/relationships/slideLayout" Target="../slideLayouts/slideLayout114.xml"/><Relationship Id="rId4" Type="http://schemas.openxmlformats.org/officeDocument/2006/relationships/slideLayout" Target="../slideLayouts/slideLayout115.xml"/><Relationship Id="rId5" Type="http://schemas.openxmlformats.org/officeDocument/2006/relationships/slideLayout" Target="../slideLayouts/slideLayout116.xml"/><Relationship Id="rId6" Type="http://schemas.openxmlformats.org/officeDocument/2006/relationships/slideLayout" Target="../slideLayouts/slideLayout117.xml"/><Relationship Id="rId7" Type="http://schemas.openxmlformats.org/officeDocument/2006/relationships/slideLayout" Target="../slideLayouts/slideLayout118.xml"/><Relationship Id="rId8" Type="http://schemas.openxmlformats.org/officeDocument/2006/relationships/slideLayout" Target="../slideLayouts/slideLayout119.xml"/><Relationship Id="rId9" Type="http://schemas.openxmlformats.org/officeDocument/2006/relationships/slideLayout" Target="../slideLayouts/slideLayout120.xml"/><Relationship Id="rId10" Type="http://schemas.openxmlformats.org/officeDocument/2006/relationships/slideLayout" Target="../slideLayouts/slideLayout121.xml"/></Relationships>
</file>

<file path=ppt/slideMasters/_rels/slideMaster12.xml.rels><?xml version="1.0" encoding="UTF-8" standalone="yes"?>
<Relationships xmlns="http://schemas.openxmlformats.org/package/2006/relationships"><Relationship Id="rId11" Type="http://schemas.openxmlformats.org/officeDocument/2006/relationships/slideLayout" Target="../slideLayouts/slideLayout134.xml"/><Relationship Id="rId12" Type="http://schemas.openxmlformats.org/officeDocument/2006/relationships/theme" Target="../theme/theme12.xml"/><Relationship Id="rId13" Type="http://schemas.openxmlformats.org/officeDocument/2006/relationships/image" Target="../media/image10.jpeg"/><Relationship Id="rId1" Type="http://schemas.openxmlformats.org/officeDocument/2006/relationships/slideLayout" Target="../slideLayouts/slideLayout124.xml"/><Relationship Id="rId2" Type="http://schemas.openxmlformats.org/officeDocument/2006/relationships/slideLayout" Target="../slideLayouts/slideLayout125.xml"/><Relationship Id="rId3" Type="http://schemas.openxmlformats.org/officeDocument/2006/relationships/slideLayout" Target="../slideLayouts/slideLayout126.xml"/><Relationship Id="rId4" Type="http://schemas.openxmlformats.org/officeDocument/2006/relationships/slideLayout" Target="../slideLayouts/slideLayout127.xml"/><Relationship Id="rId5" Type="http://schemas.openxmlformats.org/officeDocument/2006/relationships/slideLayout" Target="../slideLayouts/slideLayout128.xml"/><Relationship Id="rId6" Type="http://schemas.openxmlformats.org/officeDocument/2006/relationships/slideLayout" Target="../slideLayouts/slideLayout129.xml"/><Relationship Id="rId7" Type="http://schemas.openxmlformats.org/officeDocument/2006/relationships/slideLayout" Target="../slideLayouts/slideLayout130.xml"/><Relationship Id="rId8" Type="http://schemas.openxmlformats.org/officeDocument/2006/relationships/slideLayout" Target="../slideLayouts/slideLayout131.xml"/><Relationship Id="rId9" Type="http://schemas.openxmlformats.org/officeDocument/2006/relationships/slideLayout" Target="../slideLayouts/slideLayout132.xml"/><Relationship Id="rId10" Type="http://schemas.openxmlformats.org/officeDocument/2006/relationships/slideLayout" Target="../slideLayouts/slideLayout133.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image" Target="../media/image1.jpe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3" Type="http://schemas.openxmlformats.org/officeDocument/2006/relationships/image" Target="../media/image1.jpeg"/><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4.xml"/><Relationship Id="rId12" Type="http://schemas.openxmlformats.org/officeDocument/2006/relationships/theme" Target="../theme/theme4.xml"/><Relationship Id="rId13" Type="http://schemas.openxmlformats.org/officeDocument/2006/relationships/image" Target="../media/image1.jpeg"/><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5.xml"/><Relationship Id="rId12" Type="http://schemas.openxmlformats.org/officeDocument/2006/relationships/slideLayout" Target="../slideLayouts/slideLayout56.xml"/><Relationship Id="rId13" Type="http://schemas.openxmlformats.org/officeDocument/2006/relationships/theme" Target="../theme/theme5.xml"/><Relationship Id="rId14" Type="http://schemas.openxmlformats.org/officeDocument/2006/relationships/image" Target="../media/image1.jpeg"/><Relationship Id="rId1" Type="http://schemas.openxmlformats.org/officeDocument/2006/relationships/slideLayout" Target="../slideLayouts/slideLayout45.xml"/><Relationship Id="rId2" Type="http://schemas.openxmlformats.org/officeDocument/2006/relationships/slideLayout" Target="../slideLayouts/slideLayout46.xml"/><Relationship Id="rId3" Type="http://schemas.openxmlformats.org/officeDocument/2006/relationships/slideLayout" Target="../slideLayouts/slideLayout47.xml"/><Relationship Id="rId4" Type="http://schemas.openxmlformats.org/officeDocument/2006/relationships/slideLayout" Target="../slideLayouts/slideLayout48.xml"/><Relationship Id="rId5" Type="http://schemas.openxmlformats.org/officeDocument/2006/relationships/slideLayout" Target="../slideLayouts/slideLayout49.xml"/><Relationship Id="rId6" Type="http://schemas.openxmlformats.org/officeDocument/2006/relationships/slideLayout" Target="../slideLayouts/slideLayout50.xml"/><Relationship Id="rId7" Type="http://schemas.openxmlformats.org/officeDocument/2006/relationships/slideLayout" Target="../slideLayouts/slideLayout51.xml"/><Relationship Id="rId8" Type="http://schemas.openxmlformats.org/officeDocument/2006/relationships/slideLayout" Target="../slideLayouts/slideLayout52.xml"/><Relationship Id="rId9" Type="http://schemas.openxmlformats.org/officeDocument/2006/relationships/slideLayout" Target="../slideLayouts/slideLayout53.xml"/><Relationship Id="rId10"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67.xml"/><Relationship Id="rId12" Type="http://schemas.openxmlformats.org/officeDocument/2006/relationships/theme" Target="../theme/theme6.xml"/><Relationship Id="rId13" Type="http://schemas.openxmlformats.org/officeDocument/2006/relationships/image" Target="../media/image1.jpeg"/><Relationship Id="rId14" Type="http://schemas.openxmlformats.org/officeDocument/2006/relationships/image" Target="../media/image5.jpeg"/><Relationship Id="rId1" Type="http://schemas.openxmlformats.org/officeDocument/2006/relationships/slideLayout" Target="../slideLayouts/slideLayout57.xml"/><Relationship Id="rId2" Type="http://schemas.openxmlformats.org/officeDocument/2006/relationships/slideLayout" Target="../slideLayouts/slideLayout58.xml"/><Relationship Id="rId3" Type="http://schemas.openxmlformats.org/officeDocument/2006/relationships/slideLayout" Target="../slideLayouts/slideLayout59.xml"/><Relationship Id="rId4" Type="http://schemas.openxmlformats.org/officeDocument/2006/relationships/slideLayout" Target="../slideLayouts/slideLayout60.xml"/><Relationship Id="rId5" Type="http://schemas.openxmlformats.org/officeDocument/2006/relationships/slideLayout" Target="../slideLayouts/slideLayout61.xml"/><Relationship Id="rId6" Type="http://schemas.openxmlformats.org/officeDocument/2006/relationships/slideLayout" Target="../slideLayouts/slideLayout62.xml"/><Relationship Id="rId7" Type="http://schemas.openxmlformats.org/officeDocument/2006/relationships/slideLayout" Target="../slideLayouts/slideLayout63.xml"/><Relationship Id="rId8" Type="http://schemas.openxmlformats.org/officeDocument/2006/relationships/slideLayout" Target="../slideLayouts/slideLayout64.xml"/><Relationship Id="rId9" Type="http://schemas.openxmlformats.org/officeDocument/2006/relationships/slideLayout" Target="../slideLayouts/slideLayout65.xml"/><Relationship Id="rId10" Type="http://schemas.openxmlformats.org/officeDocument/2006/relationships/slideLayout" Target="../slideLayouts/slideLayout66.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78.xml"/><Relationship Id="rId12" Type="http://schemas.openxmlformats.org/officeDocument/2006/relationships/theme" Target="../theme/theme7.xml"/><Relationship Id="rId13" Type="http://schemas.openxmlformats.org/officeDocument/2006/relationships/image" Target="../media/image1.jpeg"/><Relationship Id="rId1" Type="http://schemas.openxmlformats.org/officeDocument/2006/relationships/slideLayout" Target="../slideLayouts/slideLayout68.xml"/><Relationship Id="rId2" Type="http://schemas.openxmlformats.org/officeDocument/2006/relationships/slideLayout" Target="../slideLayouts/slideLayout69.xml"/><Relationship Id="rId3" Type="http://schemas.openxmlformats.org/officeDocument/2006/relationships/slideLayout" Target="../slideLayouts/slideLayout70.xml"/><Relationship Id="rId4" Type="http://schemas.openxmlformats.org/officeDocument/2006/relationships/slideLayout" Target="../slideLayouts/slideLayout71.xml"/><Relationship Id="rId5" Type="http://schemas.openxmlformats.org/officeDocument/2006/relationships/slideLayout" Target="../slideLayouts/slideLayout72.xml"/><Relationship Id="rId6" Type="http://schemas.openxmlformats.org/officeDocument/2006/relationships/slideLayout" Target="../slideLayouts/slideLayout73.xml"/><Relationship Id="rId7" Type="http://schemas.openxmlformats.org/officeDocument/2006/relationships/slideLayout" Target="../slideLayouts/slideLayout74.xml"/><Relationship Id="rId8" Type="http://schemas.openxmlformats.org/officeDocument/2006/relationships/slideLayout" Target="../slideLayouts/slideLayout75.xml"/><Relationship Id="rId9" Type="http://schemas.openxmlformats.org/officeDocument/2006/relationships/slideLayout" Target="../slideLayouts/slideLayout76.xml"/><Relationship Id="rId10" Type="http://schemas.openxmlformats.org/officeDocument/2006/relationships/slideLayout" Target="../slideLayouts/slideLayout77.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89.xml"/><Relationship Id="rId12" Type="http://schemas.openxmlformats.org/officeDocument/2006/relationships/theme" Target="../theme/theme8.xml"/><Relationship Id="rId13" Type="http://schemas.openxmlformats.org/officeDocument/2006/relationships/image" Target="../media/image1.jpeg"/><Relationship Id="rId1" Type="http://schemas.openxmlformats.org/officeDocument/2006/relationships/slideLayout" Target="../slideLayouts/slideLayout79.xml"/><Relationship Id="rId2" Type="http://schemas.openxmlformats.org/officeDocument/2006/relationships/slideLayout" Target="../slideLayouts/slideLayout80.xml"/><Relationship Id="rId3" Type="http://schemas.openxmlformats.org/officeDocument/2006/relationships/slideLayout" Target="../slideLayouts/slideLayout81.xml"/><Relationship Id="rId4" Type="http://schemas.openxmlformats.org/officeDocument/2006/relationships/slideLayout" Target="../slideLayouts/slideLayout82.xml"/><Relationship Id="rId5" Type="http://schemas.openxmlformats.org/officeDocument/2006/relationships/slideLayout" Target="../slideLayouts/slideLayout83.xml"/><Relationship Id="rId6" Type="http://schemas.openxmlformats.org/officeDocument/2006/relationships/slideLayout" Target="../slideLayouts/slideLayout84.xml"/><Relationship Id="rId7" Type="http://schemas.openxmlformats.org/officeDocument/2006/relationships/slideLayout" Target="../slideLayouts/slideLayout85.xml"/><Relationship Id="rId8" Type="http://schemas.openxmlformats.org/officeDocument/2006/relationships/slideLayout" Target="../slideLayouts/slideLayout86.xml"/><Relationship Id="rId9" Type="http://schemas.openxmlformats.org/officeDocument/2006/relationships/slideLayout" Target="../slideLayouts/slideLayout87.xml"/><Relationship Id="rId10" Type="http://schemas.openxmlformats.org/officeDocument/2006/relationships/slideLayout" Target="../slideLayouts/slideLayout88.xml"/></Relationships>
</file>

<file path=ppt/slideMasters/_rels/slideMaster9.xml.rels><?xml version="1.0" encoding="UTF-8" standalone="yes"?>
<Relationships xmlns="http://schemas.openxmlformats.org/package/2006/relationships"><Relationship Id="rId11" Type="http://schemas.openxmlformats.org/officeDocument/2006/relationships/slideLayout" Target="../slideLayouts/slideLayout100.xml"/><Relationship Id="rId12" Type="http://schemas.openxmlformats.org/officeDocument/2006/relationships/theme" Target="../theme/theme9.xml"/><Relationship Id="rId13" Type="http://schemas.openxmlformats.org/officeDocument/2006/relationships/image" Target="../media/image1.jpeg"/><Relationship Id="rId1" Type="http://schemas.openxmlformats.org/officeDocument/2006/relationships/slideLayout" Target="../slideLayouts/slideLayout90.xml"/><Relationship Id="rId2" Type="http://schemas.openxmlformats.org/officeDocument/2006/relationships/slideLayout" Target="../slideLayouts/slideLayout91.xml"/><Relationship Id="rId3" Type="http://schemas.openxmlformats.org/officeDocument/2006/relationships/slideLayout" Target="../slideLayouts/slideLayout92.xml"/><Relationship Id="rId4" Type="http://schemas.openxmlformats.org/officeDocument/2006/relationships/slideLayout" Target="../slideLayouts/slideLayout93.xml"/><Relationship Id="rId5" Type="http://schemas.openxmlformats.org/officeDocument/2006/relationships/slideLayout" Target="../slideLayouts/slideLayout94.xml"/><Relationship Id="rId6" Type="http://schemas.openxmlformats.org/officeDocument/2006/relationships/slideLayout" Target="../slideLayouts/slideLayout95.xml"/><Relationship Id="rId7" Type="http://schemas.openxmlformats.org/officeDocument/2006/relationships/slideLayout" Target="../slideLayouts/slideLayout96.xml"/><Relationship Id="rId8" Type="http://schemas.openxmlformats.org/officeDocument/2006/relationships/slideLayout" Target="../slideLayouts/slideLayout97.xml"/><Relationship Id="rId9" Type="http://schemas.openxmlformats.org/officeDocument/2006/relationships/slideLayout" Target="../slideLayouts/slideLayout98.xml"/><Relationship Id="rId10" Type="http://schemas.openxmlformats.org/officeDocument/2006/relationships/slideLayout" Target="../slideLayouts/slideLayout9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017588" y="0"/>
            <a:ext cx="7107237" cy="83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GB"/>
              <a:t>Click to edit Master title style</a:t>
            </a:r>
          </a:p>
        </p:txBody>
      </p:sp>
      <p:sp>
        <p:nvSpPr>
          <p:cNvPr id="1027" name="Rectangle 3"/>
          <p:cNvSpPr>
            <a:spLocks noGrp="1" noChangeArrowheads="1"/>
          </p:cNvSpPr>
          <p:nvPr>
            <p:ph type="body" idx="1"/>
          </p:nvPr>
        </p:nvSpPr>
        <p:spPr bwMode="auto">
          <a:xfrm>
            <a:off x="1027113" y="1706563"/>
            <a:ext cx="7107237" cy="429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28" name="Line 5"/>
          <p:cNvSpPr>
            <a:spLocks noChangeShapeType="1"/>
          </p:cNvSpPr>
          <p:nvPr/>
        </p:nvSpPr>
        <p:spPr bwMode="auto">
          <a:xfrm>
            <a:off x="0" y="836712"/>
            <a:ext cx="9140825" cy="0"/>
          </a:xfrm>
          <a:prstGeom prst="line">
            <a:avLst/>
          </a:prstGeom>
          <a:noFill/>
          <a:ln w="25400">
            <a:solidFill>
              <a:schemeClr val="tx2"/>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029" name="Line 6"/>
          <p:cNvSpPr>
            <a:spLocks noChangeShapeType="1"/>
          </p:cNvSpPr>
          <p:nvPr/>
        </p:nvSpPr>
        <p:spPr bwMode="auto">
          <a:xfrm>
            <a:off x="0" y="6434138"/>
            <a:ext cx="9140825" cy="0"/>
          </a:xfrm>
          <a:prstGeom prst="line">
            <a:avLst/>
          </a:prstGeom>
          <a:noFill/>
          <a:ln w="25400">
            <a:solidFill>
              <a:schemeClr val="tx2"/>
            </a:solidFill>
            <a:round/>
            <a:headEnd/>
            <a:tailEnd/>
          </a:ln>
          <a:extLst>
            <a:ext uri="{909E8E84-426E-40dd-AFC4-6F175D3DCCD1}">
              <a14:hiddenFill xmlns:a14="http://schemas.microsoft.com/office/drawing/2010/main">
                <a:noFill/>
              </a14:hiddenFill>
            </a:ext>
          </a:extLst>
        </p:spPr>
        <p:txBody>
          <a:bodyPr/>
          <a:lstStyle/>
          <a:p>
            <a:endParaRPr lang="en-GB"/>
          </a:p>
        </p:txBody>
      </p:sp>
      <p:pic>
        <p:nvPicPr>
          <p:cNvPr id="1030" name="Picture 7" descr="Mission_Statement_RGB"/>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6096000" y="6586538"/>
            <a:ext cx="2044700"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Text Box 8"/>
          <p:cNvSpPr txBox="1">
            <a:spLocks noChangeArrowheads="1"/>
          </p:cNvSpPr>
          <p:nvPr/>
        </p:nvSpPr>
        <p:spPr bwMode="auto">
          <a:xfrm>
            <a:off x="1025525" y="6577013"/>
            <a:ext cx="1763713"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lstStyle>
            <a:lvl1pPr eaLnBrk="0" hangingPunct="0">
              <a:defRPr sz="1300">
                <a:solidFill>
                  <a:schemeClr val="tx1"/>
                </a:solidFill>
                <a:latin typeface="Verdana" pitchFamily="34" charset="0"/>
                <a:cs typeface="Arial" charset="0"/>
              </a:defRPr>
            </a:lvl1pPr>
            <a:lvl2pPr marL="742950" indent="-285750" eaLnBrk="0" hangingPunct="0">
              <a:defRPr sz="1300">
                <a:solidFill>
                  <a:schemeClr val="tx1"/>
                </a:solidFill>
                <a:latin typeface="Verdana" pitchFamily="34" charset="0"/>
                <a:cs typeface="Arial" charset="0"/>
              </a:defRPr>
            </a:lvl2pPr>
            <a:lvl3pPr marL="1143000" indent="-228600" eaLnBrk="0" hangingPunct="0">
              <a:defRPr sz="1300">
                <a:solidFill>
                  <a:schemeClr val="tx1"/>
                </a:solidFill>
                <a:latin typeface="Verdana" pitchFamily="34" charset="0"/>
                <a:cs typeface="Arial" charset="0"/>
              </a:defRPr>
            </a:lvl3pPr>
            <a:lvl4pPr marL="1600200" indent="-228600" eaLnBrk="0" hangingPunct="0">
              <a:defRPr sz="1300">
                <a:solidFill>
                  <a:schemeClr val="tx1"/>
                </a:solidFill>
                <a:latin typeface="Verdana" pitchFamily="34" charset="0"/>
                <a:cs typeface="Arial" charset="0"/>
              </a:defRPr>
            </a:lvl4pPr>
            <a:lvl5pPr marL="2057400" indent="-228600" eaLnBrk="0" hangingPunct="0">
              <a:defRPr sz="1300">
                <a:solidFill>
                  <a:schemeClr val="tx1"/>
                </a:solidFill>
                <a:latin typeface="Verdana" pitchFamily="34" charset="0"/>
                <a:cs typeface="Arial" charset="0"/>
              </a:defRPr>
            </a:lvl5pPr>
            <a:lvl6pPr marL="2514600" indent="-228600" eaLnBrk="0" fontAlgn="base" hangingPunct="0">
              <a:spcBef>
                <a:spcPct val="0"/>
              </a:spcBef>
              <a:spcAft>
                <a:spcPct val="0"/>
              </a:spcAft>
              <a:defRPr sz="1300">
                <a:solidFill>
                  <a:schemeClr val="tx1"/>
                </a:solidFill>
                <a:latin typeface="Verdana" pitchFamily="34" charset="0"/>
                <a:cs typeface="Arial" charset="0"/>
              </a:defRPr>
            </a:lvl6pPr>
            <a:lvl7pPr marL="2971800" indent="-228600" eaLnBrk="0" fontAlgn="base" hangingPunct="0">
              <a:spcBef>
                <a:spcPct val="0"/>
              </a:spcBef>
              <a:spcAft>
                <a:spcPct val="0"/>
              </a:spcAft>
              <a:defRPr sz="1300">
                <a:solidFill>
                  <a:schemeClr val="tx1"/>
                </a:solidFill>
                <a:latin typeface="Verdana" pitchFamily="34" charset="0"/>
                <a:cs typeface="Arial" charset="0"/>
              </a:defRPr>
            </a:lvl7pPr>
            <a:lvl8pPr marL="3429000" indent="-228600" eaLnBrk="0" fontAlgn="base" hangingPunct="0">
              <a:spcBef>
                <a:spcPct val="0"/>
              </a:spcBef>
              <a:spcAft>
                <a:spcPct val="0"/>
              </a:spcAft>
              <a:defRPr sz="1300">
                <a:solidFill>
                  <a:schemeClr val="tx1"/>
                </a:solidFill>
                <a:latin typeface="Verdana" pitchFamily="34" charset="0"/>
                <a:cs typeface="Arial" charset="0"/>
              </a:defRPr>
            </a:lvl8pPr>
            <a:lvl9pPr marL="3886200" indent="-228600" eaLnBrk="0" fontAlgn="base" hangingPunct="0">
              <a:spcBef>
                <a:spcPct val="0"/>
              </a:spcBef>
              <a:spcAft>
                <a:spcPct val="0"/>
              </a:spcAft>
              <a:defRPr sz="1300">
                <a:solidFill>
                  <a:schemeClr val="tx1"/>
                </a:solidFill>
                <a:latin typeface="Verdana" pitchFamily="34" charset="0"/>
                <a:cs typeface="Arial" charset="0"/>
              </a:defRPr>
            </a:lvl9pPr>
          </a:lstStyle>
          <a:p>
            <a:pPr eaLnBrk="1" hangingPunct="1">
              <a:defRPr/>
            </a:pPr>
            <a:r>
              <a:rPr lang="en-GB" sz="800"/>
              <a:t>©</a:t>
            </a:r>
            <a:r>
              <a:rPr lang="en-GB" sz="800" b="1"/>
              <a:t> ECOFYS</a:t>
            </a:r>
            <a:r>
              <a:rPr lang="en-GB" sz="800"/>
              <a:t> |                  |    </a:t>
            </a:r>
          </a:p>
        </p:txBody>
      </p:sp>
      <p:sp>
        <p:nvSpPr>
          <p:cNvPr id="416777" name="Rectangle 9"/>
          <p:cNvSpPr>
            <a:spLocks noGrp="1" noChangeArrowheads="1"/>
          </p:cNvSpPr>
          <p:nvPr>
            <p:ph type="dt" sz="half" idx="2"/>
          </p:nvPr>
        </p:nvSpPr>
        <p:spPr bwMode="auto">
          <a:xfrm>
            <a:off x="1681163" y="6578600"/>
            <a:ext cx="652462" cy="133350"/>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bodyPr>
          <a:lstStyle>
            <a:lvl1pPr algn="ctr">
              <a:defRPr sz="800">
                <a:cs typeface="Arial" pitchFamily="34" charset="0"/>
              </a:defRPr>
            </a:lvl1pPr>
          </a:lstStyle>
          <a:p>
            <a:pPr>
              <a:defRPr/>
            </a:pPr>
            <a:r>
              <a:rPr lang="en-US"/>
              <a:t>20-01-2015</a:t>
            </a:r>
            <a:endParaRPr lang="en-GB"/>
          </a:p>
        </p:txBody>
      </p:sp>
      <p:sp>
        <p:nvSpPr>
          <p:cNvPr id="416778" name="Rectangle 10"/>
          <p:cNvSpPr>
            <a:spLocks noGrp="1" noChangeArrowheads="1"/>
          </p:cNvSpPr>
          <p:nvPr>
            <p:ph type="ftr" sz="quarter" idx="3"/>
          </p:nvPr>
        </p:nvSpPr>
        <p:spPr bwMode="auto">
          <a:xfrm>
            <a:off x="2422525" y="6578600"/>
            <a:ext cx="3594100" cy="173038"/>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bodyPr>
          <a:lstStyle>
            <a:lvl1pPr>
              <a:defRPr sz="800">
                <a:cs typeface="Arial" pitchFamily="34" charset="0"/>
              </a:defRPr>
            </a:lvl1pPr>
          </a:lstStyle>
          <a:p>
            <a:pPr>
              <a:defRPr/>
            </a:pPr>
            <a:r>
              <a:rPr lang="en-GB"/>
              <a:t>Kees Stap</a:t>
            </a:r>
          </a:p>
        </p:txBody>
      </p:sp>
      <p:sp>
        <p:nvSpPr>
          <p:cNvPr id="416779" name="Rectangle 11"/>
          <p:cNvSpPr>
            <a:spLocks noGrp="1" noChangeArrowheads="1"/>
          </p:cNvSpPr>
          <p:nvPr>
            <p:ph type="sldNum" sz="quarter" idx="4"/>
          </p:nvPr>
        </p:nvSpPr>
        <p:spPr bwMode="auto">
          <a:xfrm>
            <a:off x="0" y="6578600"/>
            <a:ext cx="1027113" cy="147638"/>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bodyPr>
          <a:lstStyle>
            <a:lvl1pPr algn="ctr">
              <a:defRPr sz="800">
                <a:cs typeface="Arial" pitchFamily="34" charset="0"/>
              </a:defRPr>
            </a:lvl1pPr>
          </a:lstStyle>
          <a:p>
            <a:pPr>
              <a:defRPr/>
            </a:pPr>
            <a:fld id="{2D052851-D7D2-4CD9-BB75-B94248B1BEED}"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4921" r:id="rId1"/>
    <p:sldLayoutId id="2147484824" r:id="rId2"/>
    <p:sldLayoutId id="2147484825" r:id="rId3"/>
    <p:sldLayoutId id="2147484826" r:id="rId4"/>
    <p:sldLayoutId id="2147484827" r:id="rId5"/>
    <p:sldLayoutId id="2147484828" r:id="rId6"/>
    <p:sldLayoutId id="2147484829" r:id="rId7"/>
    <p:sldLayoutId id="2147484830" r:id="rId8"/>
    <p:sldLayoutId id="2147484831" r:id="rId9"/>
    <p:sldLayoutId id="2147484832" r:id="rId10"/>
    <p:sldLayoutId id="2147484833" r:id="rId11"/>
  </p:sldLayoutIdLst>
  <p:hf hdr="0" ftr="0" dt="0"/>
  <p:txStyles>
    <p:titleStyle>
      <a:lvl1pPr algn="l" rtl="0" eaLnBrk="0" fontAlgn="base" hangingPunct="0">
        <a:lnSpc>
          <a:spcPts val="3500"/>
        </a:lnSpc>
        <a:spcBef>
          <a:spcPct val="0"/>
        </a:spcBef>
        <a:spcAft>
          <a:spcPct val="0"/>
        </a:spcAft>
        <a:defRPr sz="2800">
          <a:solidFill>
            <a:schemeClr val="bg2"/>
          </a:solidFill>
          <a:latin typeface="+mj-lt"/>
          <a:ea typeface="+mj-ea"/>
          <a:cs typeface="+mj-cs"/>
        </a:defRPr>
      </a:lvl1pPr>
      <a:lvl2pPr algn="l" rtl="0" eaLnBrk="0" fontAlgn="base" hangingPunct="0">
        <a:lnSpc>
          <a:spcPts val="3500"/>
        </a:lnSpc>
        <a:spcBef>
          <a:spcPct val="0"/>
        </a:spcBef>
        <a:spcAft>
          <a:spcPct val="0"/>
        </a:spcAft>
        <a:defRPr sz="2800">
          <a:solidFill>
            <a:schemeClr val="bg2"/>
          </a:solidFill>
          <a:latin typeface="Verdana" pitchFamily="34" charset="0"/>
          <a:cs typeface="Arial" charset="0"/>
        </a:defRPr>
      </a:lvl2pPr>
      <a:lvl3pPr algn="l" rtl="0" eaLnBrk="0" fontAlgn="base" hangingPunct="0">
        <a:lnSpc>
          <a:spcPts val="3500"/>
        </a:lnSpc>
        <a:spcBef>
          <a:spcPct val="0"/>
        </a:spcBef>
        <a:spcAft>
          <a:spcPct val="0"/>
        </a:spcAft>
        <a:defRPr sz="2800">
          <a:solidFill>
            <a:schemeClr val="bg2"/>
          </a:solidFill>
          <a:latin typeface="Verdana" pitchFamily="34" charset="0"/>
          <a:cs typeface="Arial" charset="0"/>
        </a:defRPr>
      </a:lvl3pPr>
      <a:lvl4pPr algn="l" rtl="0" eaLnBrk="0" fontAlgn="base" hangingPunct="0">
        <a:lnSpc>
          <a:spcPts val="3500"/>
        </a:lnSpc>
        <a:spcBef>
          <a:spcPct val="0"/>
        </a:spcBef>
        <a:spcAft>
          <a:spcPct val="0"/>
        </a:spcAft>
        <a:defRPr sz="2800">
          <a:solidFill>
            <a:schemeClr val="bg2"/>
          </a:solidFill>
          <a:latin typeface="Verdana" pitchFamily="34" charset="0"/>
          <a:cs typeface="Arial" charset="0"/>
        </a:defRPr>
      </a:lvl4pPr>
      <a:lvl5pPr algn="l" rtl="0" eaLnBrk="0" fontAlgn="base" hangingPunct="0">
        <a:lnSpc>
          <a:spcPts val="3500"/>
        </a:lnSpc>
        <a:spcBef>
          <a:spcPct val="0"/>
        </a:spcBef>
        <a:spcAft>
          <a:spcPct val="0"/>
        </a:spcAft>
        <a:defRPr sz="2800">
          <a:solidFill>
            <a:schemeClr val="bg2"/>
          </a:solidFill>
          <a:latin typeface="Verdana" pitchFamily="34" charset="0"/>
          <a:cs typeface="Arial" charset="0"/>
        </a:defRPr>
      </a:lvl5pPr>
      <a:lvl6pPr marL="457200" algn="l" rtl="0" fontAlgn="base">
        <a:lnSpc>
          <a:spcPts val="3500"/>
        </a:lnSpc>
        <a:spcBef>
          <a:spcPct val="0"/>
        </a:spcBef>
        <a:spcAft>
          <a:spcPct val="0"/>
        </a:spcAft>
        <a:defRPr sz="2800">
          <a:solidFill>
            <a:schemeClr val="bg2"/>
          </a:solidFill>
          <a:latin typeface="Verdana" pitchFamily="34" charset="0"/>
          <a:cs typeface="Arial" charset="0"/>
        </a:defRPr>
      </a:lvl6pPr>
      <a:lvl7pPr marL="914400" algn="l" rtl="0" fontAlgn="base">
        <a:lnSpc>
          <a:spcPts val="3500"/>
        </a:lnSpc>
        <a:spcBef>
          <a:spcPct val="0"/>
        </a:spcBef>
        <a:spcAft>
          <a:spcPct val="0"/>
        </a:spcAft>
        <a:defRPr sz="2800">
          <a:solidFill>
            <a:schemeClr val="bg2"/>
          </a:solidFill>
          <a:latin typeface="Verdana" pitchFamily="34" charset="0"/>
          <a:cs typeface="Arial" charset="0"/>
        </a:defRPr>
      </a:lvl7pPr>
      <a:lvl8pPr marL="1371600" algn="l" rtl="0" fontAlgn="base">
        <a:lnSpc>
          <a:spcPts val="3500"/>
        </a:lnSpc>
        <a:spcBef>
          <a:spcPct val="0"/>
        </a:spcBef>
        <a:spcAft>
          <a:spcPct val="0"/>
        </a:spcAft>
        <a:defRPr sz="2800">
          <a:solidFill>
            <a:schemeClr val="bg2"/>
          </a:solidFill>
          <a:latin typeface="Verdana" pitchFamily="34" charset="0"/>
          <a:cs typeface="Arial" charset="0"/>
        </a:defRPr>
      </a:lvl8pPr>
      <a:lvl9pPr marL="1828800" algn="l" rtl="0" fontAlgn="base">
        <a:lnSpc>
          <a:spcPts val="3500"/>
        </a:lnSpc>
        <a:spcBef>
          <a:spcPct val="0"/>
        </a:spcBef>
        <a:spcAft>
          <a:spcPct val="0"/>
        </a:spcAft>
        <a:defRPr sz="2800">
          <a:solidFill>
            <a:schemeClr val="bg2"/>
          </a:solidFill>
          <a:latin typeface="Verdana" pitchFamily="34" charset="0"/>
          <a:cs typeface="Arial" charset="0"/>
        </a:defRPr>
      </a:lvl9pPr>
    </p:titleStyle>
    <p:bodyStyle>
      <a:lvl1pPr marL="292100" indent="-292100" algn="l" rtl="0" eaLnBrk="0" fontAlgn="base" hangingPunct="0">
        <a:lnSpc>
          <a:spcPts val="3000"/>
        </a:lnSpc>
        <a:spcBef>
          <a:spcPct val="0"/>
        </a:spcBef>
        <a:spcAft>
          <a:spcPct val="20000"/>
        </a:spcAft>
        <a:buChar char="•"/>
        <a:defRPr sz="2200">
          <a:solidFill>
            <a:schemeClr val="tx1"/>
          </a:solidFill>
          <a:latin typeface="+mn-lt"/>
          <a:ea typeface="+mn-ea"/>
          <a:cs typeface="+mn-cs"/>
        </a:defRPr>
      </a:lvl1pPr>
      <a:lvl2pPr marL="655638" indent="-361950" algn="l" rtl="0" eaLnBrk="0" fontAlgn="base" hangingPunct="0">
        <a:lnSpc>
          <a:spcPts val="2500"/>
        </a:lnSpc>
        <a:spcBef>
          <a:spcPct val="0"/>
        </a:spcBef>
        <a:spcAft>
          <a:spcPct val="20000"/>
        </a:spcAft>
        <a:buChar char="•"/>
        <a:defRPr>
          <a:solidFill>
            <a:schemeClr val="tx1"/>
          </a:solidFill>
          <a:latin typeface="+mn-lt"/>
          <a:cs typeface="+mn-cs"/>
        </a:defRPr>
      </a:lvl2pPr>
      <a:lvl3pPr marL="942975" indent="-285750" algn="l" rtl="0" eaLnBrk="0" fontAlgn="base" hangingPunct="0">
        <a:lnSpc>
          <a:spcPts val="2300"/>
        </a:lnSpc>
        <a:spcBef>
          <a:spcPct val="0"/>
        </a:spcBef>
        <a:spcAft>
          <a:spcPct val="15000"/>
        </a:spcAft>
        <a:buChar char="•"/>
        <a:defRPr sz="1600">
          <a:solidFill>
            <a:schemeClr val="tx1"/>
          </a:solidFill>
          <a:latin typeface="+mn-lt"/>
          <a:cs typeface="+mn-cs"/>
        </a:defRPr>
      </a:lvl3pPr>
      <a:lvl4pPr marL="1223963" indent="-279400" algn="l" rtl="0" eaLnBrk="0" fontAlgn="base" hangingPunct="0">
        <a:lnSpc>
          <a:spcPts val="2300"/>
        </a:lnSpc>
        <a:spcBef>
          <a:spcPct val="0"/>
        </a:spcBef>
        <a:spcAft>
          <a:spcPct val="15000"/>
        </a:spcAft>
        <a:buChar char="•"/>
        <a:defRPr sz="1300">
          <a:solidFill>
            <a:schemeClr val="tx1"/>
          </a:solidFill>
          <a:latin typeface="+mn-lt"/>
          <a:cs typeface="+mn-cs"/>
        </a:defRPr>
      </a:lvl4pPr>
      <a:lvl5pPr marL="1508125" indent="-282575" algn="l" rtl="0" eaLnBrk="0" fontAlgn="base" hangingPunct="0">
        <a:lnSpc>
          <a:spcPts val="2300"/>
        </a:lnSpc>
        <a:spcBef>
          <a:spcPct val="0"/>
        </a:spcBef>
        <a:spcAft>
          <a:spcPct val="15000"/>
        </a:spcAft>
        <a:buChar char="•"/>
        <a:defRPr sz="1300">
          <a:solidFill>
            <a:schemeClr val="tx1"/>
          </a:solidFill>
          <a:latin typeface="+mn-lt"/>
          <a:cs typeface="+mn-cs"/>
        </a:defRPr>
      </a:lvl5pPr>
      <a:lvl6pPr marL="1965325" indent="-282575" algn="l" rtl="0" fontAlgn="base">
        <a:lnSpc>
          <a:spcPts val="2300"/>
        </a:lnSpc>
        <a:spcBef>
          <a:spcPct val="0"/>
        </a:spcBef>
        <a:spcAft>
          <a:spcPct val="15000"/>
        </a:spcAft>
        <a:buChar char="•"/>
        <a:defRPr sz="1300">
          <a:solidFill>
            <a:schemeClr val="tx1"/>
          </a:solidFill>
          <a:latin typeface="+mn-lt"/>
          <a:cs typeface="+mn-cs"/>
        </a:defRPr>
      </a:lvl6pPr>
      <a:lvl7pPr marL="2422525" indent="-282575" algn="l" rtl="0" fontAlgn="base">
        <a:lnSpc>
          <a:spcPts val="2300"/>
        </a:lnSpc>
        <a:spcBef>
          <a:spcPct val="0"/>
        </a:spcBef>
        <a:spcAft>
          <a:spcPct val="15000"/>
        </a:spcAft>
        <a:buChar char="•"/>
        <a:defRPr sz="1300">
          <a:solidFill>
            <a:schemeClr val="tx1"/>
          </a:solidFill>
          <a:latin typeface="+mn-lt"/>
          <a:cs typeface="+mn-cs"/>
        </a:defRPr>
      </a:lvl7pPr>
      <a:lvl8pPr marL="2879725" indent="-282575" algn="l" rtl="0" fontAlgn="base">
        <a:lnSpc>
          <a:spcPts val="2300"/>
        </a:lnSpc>
        <a:spcBef>
          <a:spcPct val="0"/>
        </a:spcBef>
        <a:spcAft>
          <a:spcPct val="15000"/>
        </a:spcAft>
        <a:buChar char="•"/>
        <a:defRPr sz="1300">
          <a:solidFill>
            <a:schemeClr val="tx1"/>
          </a:solidFill>
          <a:latin typeface="+mn-lt"/>
          <a:cs typeface="+mn-cs"/>
        </a:defRPr>
      </a:lvl8pPr>
      <a:lvl9pPr marL="3336925" indent="-282575" algn="l" rtl="0" fontAlgn="base">
        <a:lnSpc>
          <a:spcPts val="2300"/>
        </a:lnSpc>
        <a:spcBef>
          <a:spcPct val="0"/>
        </a:spcBef>
        <a:spcAft>
          <a:spcPct val="15000"/>
        </a:spcAft>
        <a:buChar char="•"/>
        <a:defRPr sz="13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1017588" y="0"/>
            <a:ext cx="7107237" cy="846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t>Click to edit Master title style</a:t>
            </a:r>
          </a:p>
        </p:txBody>
      </p:sp>
      <p:sp>
        <p:nvSpPr>
          <p:cNvPr id="10243" name="Rectangle 3"/>
          <p:cNvSpPr>
            <a:spLocks noGrp="1" noChangeArrowheads="1"/>
          </p:cNvSpPr>
          <p:nvPr>
            <p:ph type="body" idx="1"/>
          </p:nvPr>
        </p:nvSpPr>
        <p:spPr bwMode="auto">
          <a:xfrm>
            <a:off x="1016000" y="1192213"/>
            <a:ext cx="7107238" cy="4770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244" name="Line 5"/>
          <p:cNvSpPr>
            <a:spLocks noChangeShapeType="1"/>
          </p:cNvSpPr>
          <p:nvPr/>
        </p:nvSpPr>
        <p:spPr bwMode="auto">
          <a:xfrm>
            <a:off x="0" y="855663"/>
            <a:ext cx="9140825" cy="0"/>
          </a:xfrm>
          <a:prstGeom prst="line">
            <a:avLst/>
          </a:prstGeom>
          <a:noFill/>
          <a:ln w="254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45" name="Line 6"/>
          <p:cNvSpPr>
            <a:spLocks noChangeShapeType="1"/>
          </p:cNvSpPr>
          <p:nvPr/>
        </p:nvSpPr>
        <p:spPr bwMode="auto">
          <a:xfrm>
            <a:off x="0" y="6434138"/>
            <a:ext cx="9140825" cy="0"/>
          </a:xfrm>
          <a:prstGeom prst="line">
            <a:avLst/>
          </a:prstGeom>
          <a:noFill/>
          <a:ln w="254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pic>
        <p:nvPicPr>
          <p:cNvPr id="10246" name="Picture 7" descr="Mission_Statement_RGB"/>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6096000" y="6586538"/>
            <a:ext cx="2044700"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7" name="Text Box 8"/>
          <p:cNvSpPr txBox="1">
            <a:spLocks noChangeArrowheads="1"/>
          </p:cNvSpPr>
          <p:nvPr/>
        </p:nvSpPr>
        <p:spPr bwMode="auto">
          <a:xfrm>
            <a:off x="1025525" y="6577013"/>
            <a:ext cx="1763713" cy="20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eaLnBrk="0" hangingPunct="0">
              <a:defRPr sz="1300">
                <a:solidFill>
                  <a:schemeClr val="tx1"/>
                </a:solidFill>
                <a:latin typeface="Verdana" pitchFamily="34" charset="0"/>
                <a:cs typeface="Arial" charset="0"/>
              </a:defRPr>
            </a:lvl1pPr>
            <a:lvl2pPr marL="742950" indent="-285750" eaLnBrk="0" hangingPunct="0">
              <a:defRPr sz="1300">
                <a:solidFill>
                  <a:schemeClr val="tx1"/>
                </a:solidFill>
                <a:latin typeface="Verdana" pitchFamily="34" charset="0"/>
                <a:cs typeface="Arial" charset="0"/>
              </a:defRPr>
            </a:lvl2pPr>
            <a:lvl3pPr marL="1143000" indent="-228600" eaLnBrk="0" hangingPunct="0">
              <a:defRPr sz="1300">
                <a:solidFill>
                  <a:schemeClr val="tx1"/>
                </a:solidFill>
                <a:latin typeface="Verdana" pitchFamily="34" charset="0"/>
                <a:cs typeface="Arial" charset="0"/>
              </a:defRPr>
            </a:lvl3pPr>
            <a:lvl4pPr marL="1600200" indent="-228600" eaLnBrk="0" hangingPunct="0">
              <a:defRPr sz="1300">
                <a:solidFill>
                  <a:schemeClr val="tx1"/>
                </a:solidFill>
                <a:latin typeface="Verdana" pitchFamily="34" charset="0"/>
                <a:cs typeface="Arial" charset="0"/>
              </a:defRPr>
            </a:lvl4pPr>
            <a:lvl5pPr marL="2057400" indent="-228600" eaLnBrk="0" hangingPunct="0">
              <a:defRPr sz="1300">
                <a:solidFill>
                  <a:schemeClr val="tx1"/>
                </a:solidFill>
                <a:latin typeface="Verdana" pitchFamily="34" charset="0"/>
                <a:cs typeface="Arial" charset="0"/>
              </a:defRPr>
            </a:lvl5pPr>
            <a:lvl6pPr marL="2514600" indent="-228600" eaLnBrk="0" fontAlgn="base" hangingPunct="0">
              <a:spcBef>
                <a:spcPct val="0"/>
              </a:spcBef>
              <a:spcAft>
                <a:spcPct val="0"/>
              </a:spcAft>
              <a:defRPr sz="1300">
                <a:solidFill>
                  <a:schemeClr val="tx1"/>
                </a:solidFill>
                <a:latin typeface="Verdana" pitchFamily="34" charset="0"/>
                <a:cs typeface="Arial" charset="0"/>
              </a:defRPr>
            </a:lvl6pPr>
            <a:lvl7pPr marL="2971800" indent="-228600" eaLnBrk="0" fontAlgn="base" hangingPunct="0">
              <a:spcBef>
                <a:spcPct val="0"/>
              </a:spcBef>
              <a:spcAft>
                <a:spcPct val="0"/>
              </a:spcAft>
              <a:defRPr sz="1300">
                <a:solidFill>
                  <a:schemeClr val="tx1"/>
                </a:solidFill>
                <a:latin typeface="Verdana" pitchFamily="34" charset="0"/>
                <a:cs typeface="Arial" charset="0"/>
              </a:defRPr>
            </a:lvl7pPr>
            <a:lvl8pPr marL="3429000" indent="-228600" eaLnBrk="0" fontAlgn="base" hangingPunct="0">
              <a:spcBef>
                <a:spcPct val="0"/>
              </a:spcBef>
              <a:spcAft>
                <a:spcPct val="0"/>
              </a:spcAft>
              <a:defRPr sz="1300">
                <a:solidFill>
                  <a:schemeClr val="tx1"/>
                </a:solidFill>
                <a:latin typeface="Verdana" pitchFamily="34" charset="0"/>
                <a:cs typeface="Arial" charset="0"/>
              </a:defRPr>
            </a:lvl8pPr>
            <a:lvl9pPr marL="3886200" indent="-228600" eaLnBrk="0" fontAlgn="base" hangingPunct="0">
              <a:spcBef>
                <a:spcPct val="0"/>
              </a:spcBef>
              <a:spcAft>
                <a:spcPct val="0"/>
              </a:spcAft>
              <a:defRPr sz="1300">
                <a:solidFill>
                  <a:schemeClr val="tx1"/>
                </a:solidFill>
                <a:latin typeface="Verdana" pitchFamily="34" charset="0"/>
                <a:cs typeface="Arial" charset="0"/>
              </a:defRPr>
            </a:lvl9pPr>
          </a:lstStyle>
          <a:p>
            <a:pPr eaLnBrk="1" hangingPunct="1">
              <a:defRPr/>
            </a:pPr>
            <a:r>
              <a:rPr lang="en-GB" sz="800">
                <a:solidFill>
                  <a:srgbClr val="000000"/>
                </a:solidFill>
              </a:rPr>
              <a:t>©</a:t>
            </a:r>
            <a:r>
              <a:rPr lang="en-GB" sz="800" b="1">
                <a:solidFill>
                  <a:srgbClr val="000000"/>
                </a:solidFill>
              </a:rPr>
              <a:t> ECOFYS</a:t>
            </a:r>
            <a:r>
              <a:rPr lang="en-GB" sz="800">
                <a:solidFill>
                  <a:srgbClr val="000000"/>
                </a:solidFill>
              </a:rPr>
              <a:t> |                  |    </a:t>
            </a:r>
          </a:p>
        </p:txBody>
      </p:sp>
      <p:sp>
        <p:nvSpPr>
          <p:cNvPr id="100361" name="Rectangle 9"/>
          <p:cNvSpPr>
            <a:spLocks noGrp="1" noChangeArrowheads="1"/>
          </p:cNvSpPr>
          <p:nvPr>
            <p:ph type="dt" sz="half" idx="2"/>
          </p:nvPr>
        </p:nvSpPr>
        <p:spPr bwMode="auto">
          <a:xfrm>
            <a:off x="1681163" y="6578600"/>
            <a:ext cx="652462" cy="133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ctr">
              <a:lnSpc>
                <a:spcPct val="100000"/>
              </a:lnSpc>
              <a:defRPr sz="800" b="0">
                <a:solidFill>
                  <a:srgbClr val="000000"/>
                </a:solidFill>
              </a:defRPr>
            </a:lvl1pPr>
          </a:lstStyle>
          <a:p>
            <a:pPr>
              <a:defRPr/>
            </a:pPr>
            <a:r>
              <a:rPr lang="en-US"/>
              <a:t>20-01-2015</a:t>
            </a:r>
            <a:endParaRPr lang="en-GB"/>
          </a:p>
        </p:txBody>
      </p:sp>
      <p:sp>
        <p:nvSpPr>
          <p:cNvPr id="100362" name="Rectangle 10"/>
          <p:cNvSpPr>
            <a:spLocks noGrp="1" noChangeArrowheads="1"/>
          </p:cNvSpPr>
          <p:nvPr>
            <p:ph type="ftr" sz="quarter" idx="3"/>
          </p:nvPr>
        </p:nvSpPr>
        <p:spPr bwMode="auto">
          <a:xfrm>
            <a:off x="2422525" y="6578600"/>
            <a:ext cx="3594100" cy="173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a:lnSpc>
                <a:spcPct val="100000"/>
              </a:lnSpc>
              <a:defRPr sz="800" b="0">
                <a:solidFill>
                  <a:srgbClr val="000000"/>
                </a:solidFill>
              </a:defRPr>
            </a:lvl1pPr>
          </a:lstStyle>
          <a:p>
            <a:pPr>
              <a:defRPr/>
            </a:pPr>
            <a:r>
              <a:rPr lang="en-GB"/>
              <a:t>Kees Stap</a:t>
            </a:r>
          </a:p>
        </p:txBody>
      </p:sp>
      <p:sp>
        <p:nvSpPr>
          <p:cNvPr id="100363" name="Rectangle 11"/>
          <p:cNvSpPr>
            <a:spLocks noGrp="1" noChangeArrowheads="1"/>
          </p:cNvSpPr>
          <p:nvPr>
            <p:ph type="sldNum" sz="quarter" idx="4"/>
          </p:nvPr>
        </p:nvSpPr>
        <p:spPr bwMode="auto">
          <a:xfrm>
            <a:off x="0" y="6578600"/>
            <a:ext cx="1027113" cy="147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ctr">
              <a:lnSpc>
                <a:spcPct val="100000"/>
              </a:lnSpc>
              <a:defRPr sz="800" b="0">
                <a:solidFill>
                  <a:srgbClr val="000000"/>
                </a:solidFill>
              </a:defRPr>
            </a:lvl1pPr>
          </a:lstStyle>
          <a:p>
            <a:pPr>
              <a:defRPr/>
            </a:pPr>
            <a:fld id="{091D0C76-619B-4731-8F95-4C37FA3952E5}"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4937" r:id="rId1"/>
    <p:sldLayoutId id="2147484938" r:id="rId2"/>
    <p:sldLayoutId id="2147484939" r:id="rId3"/>
    <p:sldLayoutId id="2147484940" r:id="rId4"/>
    <p:sldLayoutId id="2147484941" r:id="rId5"/>
    <p:sldLayoutId id="2147484942" r:id="rId6"/>
    <p:sldLayoutId id="2147484943" r:id="rId7"/>
    <p:sldLayoutId id="2147484944" r:id="rId8"/>
    <p:sldLayoutId id="2147484945" r:id="rId9"/>
    <p:sldLayoutId id="2147484946" r:id="rId10"/>
    <p:sldLayoutId id="2147484947" r:id="rId11"/>
  </p:sldLayoutIdLst>
  <p:hf hdr="0" ftr="0" dt="0"/>
  <p:txStyles>
    <p:titleStyle>
      <a:lvl1pPr algn="l" rtl="0" eaLnBrk="0" fontAlgn="base" hangingPunct="0">
        <a:lnSpc>
          <a:spcPct val="106000"/>
        </a:lnSpc>
        <a:spcBef>
          <a:spcPct val="0"/>
        </a:spcBef>
        <a:spcAft>
          <a:spcPct val="0"/>
        </a:spcAft>
        <a:defRPr sz="2200">
          <a:solidFill>
            <a:schemeClr val="bg2"/>
          </a:solidFill>
          <a:latin typeface="+mj-lt"/>
          <a:ea typeface="+mj-ea"/>
          <a:cs typeface="+mj-cs"/>
        </a:defRPr>
      </a:lvl1pPr>
      <a:lvl2pPr algn="l" rtl="0" eaLnBrk="0" fontAlgn="base" hangingPunct="0">
        <a:lnSpc>
          <a:spcPct val="106000"/>
        </a:lnSpc>
        <a:spcBef>
          <a:spcPct val="0"/>
        </a:spcBef>
        <a:spcAft>
          <a:spcPct val="0"/>
        </a:spcAft>
        <a:defRPr sz="2200">
          <a:solidFill>
            <a:schemeClr val="bg2"/>
          </a:solidFill>
          <a:latin typeface="Verdana" pitchFamily="34" charset="0"/>
          <a:cs typeface="Arial" charset="0"/>
        </a:defRPr>
      </a:lvl2pPr>
      <a:lvl3pPr algn="l" rtl="0" eaLnBrk="0" fontAlgn="base" hangingPunct="0">
        <a:lnSpc>
          <a:spcPct val="106000"/>
        </a:lnSpc>
        <a:spcBef>
          <a:spcPct val="0"/>
        </a:spcBef>
        <a:spcAft>
          <a:spcPct val="0"/>
        </a:spcAft>
        <a:defRPr sz="2200">
          <a:solidFill>
            <a:schemeClr val="bg2"/>
          </a:solidFill>
          <a:latin typeface="Verdana" pitchFamily="34" charset="0"/>
          <a:cs typeface="Arial" charset="0"/>
        </a:defRPr>
      </a:lvl3pPr>
      <a:lvl4pPr algn="l" rtl="0" eaLnBrk="0" fontAlgn="base" hangingPunct="0">
        <a:lnSpc>
          <a:spcPct val="106000"/>
        </a:lnSpc>
        <a:spcBef>
          <a:spcPct val="0"/>
        </a:spcBef>
        <a:spcAft>
          <a:spcPct val="0"/>
        </a:spcAft>
        <a:defRPr sz="2200">
          <a:solidFill>
            <a:schemeClr val="bg2"/>
          </a:solidFill>
          <a:latin typeface="Verdana" pitchFamily="34" charset="0"/>
          <a:cs typeface="Arial" charset="0"/>
        </a:defRPr>
      </a:lvl4pPr>
      <a:lvl5pPr algn="l" rtl="0" eaLnBrk="0" fontAlgn="base" hangingPunct="0">
        <a:lnSpc>
          <a:spcPct val="106000"/>
        </a:lnSpc>
        <a:spcBef>
          <a:spcPct val="0"/>
        </a:spcBef>
        <a:spcAft>
          <a:spcPct val="0"/>
        </a:spcAft>
        <a:defRPr sz="2200">
          <a:solidFill>
            <a:schemeClr val="bg2"/>
          </a:solidFill>
          <a:latin typeface="Verdana" pitchFamily="34" charset="0"/>
          <a:cs typeface="Arial" charset="0"/>
        </a:defRPr>
      </a:lvl5pPr>
      <a:lvl6pPr marL="457200" algn="l" rtl="0" fontAlgn="base">
        <a:lnSpc>
          <a:spcPct val="106000"/>
        </a:lnSpc>
        <a:spcBef>
          <a:spcPct val="0"/>
        </a:spcBef>
        <a:spcAft>
          <a:spcPct val="0"/>
        </a:spcAft>
        <a:defRPr sz="2200">
          <a:solidFill>
            <a:schemeClr val="bg2"/>
          </a:solidFill>
          <a:latin typeface="Verdana" pitchFamily="34" charset="0"/>
          <a:cs typeface="Arial" charset="0"/>
        </a:defRPr>
      </a:lvl6pPr>
      <a:lvl7pPr marL="914400" algn="l" rtl="0" fontAlgn="base">
        <a:lnSpc>
          <a:spcPct val="106000"/>
        </a:lnSpc>
        <a:spcBef>
          <a:spcPct val="0"/>
        </a:spcBef>
        <a:spcAft>
          <a:spcPct val="0"/>
        </a:spcAft>
        <a:defRPr sz="2200">
          <a:solidFill>
            <a:schemeClr val="bg2"/>
          </a:solidFill>
          <a:latin typeface="Verdana" pitchFamily="34" charset="0"/>
          <a:cs typeface="Arial" charset="0"/>
        </a:defRPr>
      </a:lvl7pPr>
      <a:lvl8pPr marL="1371600" algn="l" rtl="0" fontAlgn="base">
        <a:lnSpc>
          <a:spcPct val="106000"/>
        </a:lnSpc>
        <a:spcBef>
          <a:spcPct val="0"/>
        </a:spcBef>
        <a:spcAft>
          <a:spcPct val="0"/>
        </a:spcAft>
        <a:defRPr sz="2200">
          <a:solidFill>
            <a:schemeClr val="bg2"/>
          </a:solidFill>
          <a:latin typeface="Verdana" pitchFamily="34" charset="0"/>
          <a:cs typeface="Arial" charset="0"/>
        </a:defRPr>
      </a:lvl8pPr>
      <a:lvl9pPr marL="1828800" algn="l" rtl="0" fontAlgn="base">
        <a:lnSpc>
          <a:spcPct val="106000"/>
        </a:lnSpc>
        <a:spcBef>
          <a:spcPct val="0"/>
        </a:spcBef>
        <a:spcAft>
          <a:spcPct val="0"/>
        </a:spcAft>
        <a:defRPr sz="2200">
          <a:solidFill>
            <a:schemeClr val="bg2"/>
          </a:solidFill>
          <a:latin typeface="Verdana" pitchFamily="34" charset="0"/>
          <a:cs typeface="Arial" charset="0"/>
        </a:defRPr>
      </a:lvl9pPr>
    </p:titleStyle>
    <p:bodyStyle>
      <a:lvl1pPr marL="292100" indent="-292100" algn="l" rtl="0" eaLnBrk="0" fontAlgn="base" hangingPunct="0">
        <a:lnSpc>
          <a:spcPct val="120000"/>
        </a:lnSpc>
        <a:spcBef>
          <a:spcPct val="0"/>
        </a:spcBef>
        <a:spcAft>
          <a:spcPct val="20000"/>
        </a:spcAft>
        <a:buClr>
          <a:schemeClr val="tx2"/>
        </a:buClr>
        <a:buSzPct val="110000"/>
        <a:buFont typeface="Verdana" pitchFamily="34" charset="0"/>
        <a:buChar char="&gt;"/>
        <a:defRPr sz="1600">
          <a:solidFill>
            <a:schemeClr val="tx1"/>
          </a:solidFill>
          <a:latin typeface="+mn-lt"/>
          <a:ea typeface="+mn-ea"/>
          <a:cs typeface="+mn-cs"/>
        </a:defRPr>
      </a:lvl1pPr>
      <a:lvl2pPr marL="655638" indent="-361950" algn="l" rtl="0" eaLnBrk="0" fontAlgn="base" hangingPunct="0">
        <a:lnSpc>
          <a:spcPct val="120000"/>
        </a:lnSpc>
        <a:spcBef>
          <a:spcPct val="0"/>
        </a:spcBef>
        <a:spcAft>
          <a:spcPct val="20000"/>
        </a:spcAft>
        <a:buClr>
          <a:schemeClr val="tx2"/>
        </a:buClr>
        <a:buSzPct val="110000"/>
        <a:buFont typeface="Verdana" pitchFamily="34" charset="0"/>
        <a:buChar char="–"/>
        <a:defRPr sz="1600">
          <a:solidFill>
            <a:schemeClr val="tx1"/>
          </a:solidFill>
          <a:latin typeface="+mn-lt"/>
          <a:cs typeface="+mn-cs"/>
        </a:defRPr>
      </a:lvl2pPr>
      <a:lvl3pPr marL="942975" indent="-285750" algn="l" rtl="0" eaLnBrk="0" fontAlgn="base" hangingPunct="0">
        <a:lnSpc>
          <a:spcPct val="120000"/>
        </a:lnSpc>
        <a:spcBef>
          <a:spcPct val="0"/>
        </a:spcBef>
        <a:spcAft>
          <a:spcPct val="20000"/>
        </a:spcAft>
        <a:buClr>
          <a:schemeClr val="tx2"/>
        </a:buClr>
        <a:buFont typeface="Verdana" pitchFamily="34" charset="0"/>
        <a:buChar char="●"/>
        <a:defRPr sz="1600">
          <a:solidFill>
            <a:schemeClr val="tx1"/>
          </a:solidFill>
          <a:latin typeface="+mn-lt"/>
          <a:cs typeface="+mn-cs"/>
        </a:defRPr>
      </a:lvl3pPr>
      <a:lvl4pPr marL="1223963" indent="-279400" algn="l" rtl="0" eaLnBrk="0" fontAlgn="base" hangingPunct="0">
        <a:lnSpc>
          <a:spcPct val="120000"/>
        </a:lnSpc>
        <a:spcBef>
          <a:spcPct val="0"/>
        </a:spcBef>
        <a:spcAft>
          <a:spcPct val="20000"/>
        </a:spcAft>
        <a:buClr>
          <a:schemeClr val="tx2"/>
        </a:buClr>
        <a:buSzPct val="70000"/>
        <a:buFont typeface="Wingdings" pitchFamily="2" charset="2"/>
        <a:buChar char="£"/>
        <a:defRPr sz="1600">
          <a:solidFill>
            <a:schemeClr val="tx1"/>
          </a:solidFill>
          <a:latin typeface="+mn-lt"/>
          <a:cs typeface="+mn-cs"/>
        </a:defRPr>
      </a:lvl4pPr>
      <a:lvl5pPr marL="1508125" indent="-282575" algn="l" rtl="0" eaLnBrk="0" fontAlgn="base" hangingPunct="0">
        <a:lnSpc>
          <a:spcPct val="120000"/>
        </a:lnSpc>
        <a:spcBef>
          <a:spcPct val="0"/>
        </a:spcBef>
        <a:spcAft>
          <a:spcPct val="20000"/>
        </a:spcAft>
        <a:buClr>
          <a:schemeClr val="tx2"/>
        </a:buClr>
        <a:buChar char="•"/>
        <a:defRPr sz="1600">
          <a:solidFill>
            <a:schemeClr val="tx1"/>
          </a:solidFill>
          <a:latin typeface="+mn-lt"/>
          <a:cs typeface="+mn-cs"/>
        </a:defRPr>
      </a:lvl5pPr>
      <a:lvl6pPr marL="1965325" indent="-282575" algn="l" rtl="0" fontAlgn="base">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fontAlgn="base">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fontAlgn="base">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fontAlgn="base">
        <a:lnSpc>
          <a:spcPct val="120000"/>
        </a:lnSpc>
        <a:spcBef>
          <a:spcPct val="0"/>
        </a:spcBef>
        <a:spcAft>
          <a:spcPct val="20000"/>
        </a:spcAft>
        <a:buClr>
          <a:schemeClr val="tx2"/>
        </a:buClr>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1017588" y="0"/>
            <a:ext cx="7107237" cy="83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GB" dirty="0"/>
              <a:t>Click to edit Master title style</a:t>
            </a:r>
          </a:p>
        </p:txBody>
      </p:sp>
      <p:sp>
        <p:nvSpPr>
          <p:cNvPr id="11267" name="Rectangle 3"/>
          <p:cNvSpPr>
            <a:spLocks noGrp="1" noChangeArrowheads="1"/>
          </p:cNvSpPr>
          <p:nvPr>
            <p:ph type="body" idx="1"/>
          </p:nvPr>
        </p:nvSpPr>
        <p:spPr bwMode="auto">
          <a:xfrm>
            <a:off x="1017588" y="1708150"/>
            <a:ext cx="7107237" cy="429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1268" name="Line 5"/>
          <p:cNvSpPr>
            <a:spLocks noChangeShapeType="1"/>
          </p:cNvSpPr>
          <p:nvPr/>
        </p:nvSpPr>
        <p:spPr bwMode="auto">
          <a:xfrm>
            <a:off x="0" y="836712"/>
            <a:ext cx="9140825" cy="0"/>
          </a:xfrm>
          <a:prstGeom prst="line">
            <a:avLst/>
          </a:prstGeom>
          <a:noFill/>
          <a:ln w="25400">
            <a:solidFill>
              <a:schemeClr val="tx2"/>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1269" name="Line 6"/>
          <p:cNvSpPr>
            <a:spLocks noChangeShapeType="1"/>
          </p:cNvSpPr>
          <p:nvPr/>
        </p:nvSpPr>
        <p:spPr bwMode="auto">
          <a:xfrm>
            <a:off x="0" y="6434138"/>
            <a:ext cx="9140825" cy="0"/>
          </a:xfrm>
          <a:prstGeom prst="line">
            <a:avLst/>
          </a:prstGeom>
          <a:noFill/>
          <a:ln w="25400">
            <a:solidFill>
              <a:schemeClr val="tx2"/>
            </a:solidFill>
            <a:round/>
            <a:headEnd/>
            <a:tailEnd/>
          </a:ln>
          <a:extLst>
            <a:ext uri="{909E8E84-426E-40dd-AFC4-6F175D3DCCD1}">
              <a14:hiddenFill xmlns:a14="http://schemas.microsoft.com/office/drawing/2010/main">
                <a:noFill/>
              </a14:hiddenFill>
            </a:ext>
          </a:extLst>
        </p:spPr>
        <p:txBody>
          <a:bodyPr/>
          <a:lstStyle/>
          <a:p>
            <a:endParaRPr lang="en-GB"/>
          </a:p>
        </p:txBody>
      </p:sp>
      <p:pic>
        <p:nvPicPr>
          <p:cNvPr id="11270" name="Picture 7" descr="Mission_Statement_RGB"/>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6096000" y="6586538"/>
            <a:ext cx="2044700"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1" name="Text Box 8"/>
          <p:cNvSpPr txBox="1">
            <a:spLocks noChangeArrowheads="1"/>
          </p:cNvSpPr>
          <p:nvPr/>
        </p:nvSpPr>
        <p:spPr bwMode="auto">
          <a:xfrm>
            <a:off x="1025525" y="6577013"/>
            <a:ext cx="1763713"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lstStyle>
            <a:lvl1pPr eaLnBrk="0" hangingPunct="0">
              <a:defRPr sz="1300">
                <a:solidFill>
                  <a:schemeClr val="tx1"/>
                </a:solidFill>
                <a:latin typeface="Verdana" pitchFamily="34" charset="0"/>
                <a:cs typeface="Arial" charset="0"/>
              </a:defRPr>
            </a:lvl1pPr>
            <a:lvl2pPr marL="742950" indent="-285750" eaLnBrk="0" hangingPunct="0">
              <a:defRPr sz="1300">
                <a:solidFill>
                  <a:schemeClr val="tx1"/>
                </a:solidFill>
                <a:latin typeface="Verdana" pitchFamily="34" charset="0"/>
                <a:cs typeface="Arial" charset="0"/>
              </a:defRPr>
            </a:lvl2pPr>
            <a:lvl3pPr marL="1143000" indent="-228600" eaLnBrk="0" hangingPunct="0">
              <a:defRPr sz="1300">
                <a:solidFill>
                  <a:schemeClr val="tx1"/>
                </a:solidFill>
                <a:latin typeface="Verdana" pitchFamily="34" charset="0"/>
                <a:cs typeface="Arial" charset="0"/>
              </a:defRPr>
            </a:lvl3pPr>
            <a:lvl4pPr marL="1600200" indent="-228600" eaLnBrk="0" hangingPunct="0">
              <a:defRPr sz="1300">
                <a:solidFill>
                  <a:schemeClr val="tx1"/>
                </a:solidFill>
                <a:latin typeface="Verdana" pitchFamily="34" charset="0"/>
                <a:cs typeface="Arial" charset="0"/>
              </a:defRPr>
            </a:lvl4pPr>
            <a:lvl5pPr marL="2057400" indent="-228600" eaLnBrk="0" hangingPunct="0">
              <a:defRPr sz="1300">
                <a:solidFill>
                  <a:schemeClr val="tx1"/>
                </a:solidFill>
                <a:latin typeface="Verdana" pitchFamily="34" charset="0"/>
                <a:cs typeface="Arial" charset="0"/>
              </a:defRPr>
            </a:lvl5pPr>
            <a:lvl6pPr marL="2514600" indent="-228600" eaLnBrk="0" fontAlgn="base" hangingPunct="0">
              <a:spcBef>
                <a:spcPct val="0"/>
              </a:spcBef>
              <a:spcAft>
                <a:spcPct val="0"/>
              </a:spcAft>
              <a:defRPr sz="1300">
                <a:solidFill>
                  <a:schemeClr val="tx1"/>
                </a:solidFill>
                <a:latin typeface="Verdana" pitchFamily="34" charset="0"/>
                <a:cs typeface="Arial" charset="0"/>
              </a:defRPr>
            </a:lvl6pPr>
            <a:lvl7pPr marL="2971800" indent="-228600" eaLnBrk="0" fontAlgn="base" hangingPunct="0">
              <a:spcBef>
                <a:spcPct val="0"/>
              </a:spcBef>
              <a:spcAft>
                <a:spcPct val="0"/>
              </a:spcAft>
              <a:defRPr sz="1300">
                <a:solidFill>
                  <a:schemeClr val="tx1"/>
                </a:solidFill>
                <a:latin typeface="Verdana" pitchFamily="34" charset="0"/>
                <a:cs typeface="Arial" charset="0"/>
              </a:defRPr>
            </a:lvl7pPr>
            <a:lvl8pPr marL="3429000" indent="-228600" eaLnBrk="0" fontAlgn="base" hangingPunct="0">
              <a:spcBef>
                <a:spcPct val="0"/>
              </a:spcBef>
              <a:spcAft>
                <a:spcPct val="0"/>
              </a:spcAft>
              <a:defRPr sz="1300">
                <a:solidFill>
                  <a:schemeClr val="tx1"/>
                </a:solidFill>
                <a:latin typeface="Verdana" pitchFamily="34" charset="0"/>
                <a:cs typeface="Arial" charset="0"/>
              </a:defRPr>
            </a:lvl8pPr>
            <a:lvl9pPr marL="3886200" indent="-228600" eaLnBrk="0" fontAlgn="base" hangingPunct="0">
              <a:spcBef>
                <a:spcPct val="0"/>
              </a:spcBef>
              <a:spcAft>
                <a:spcPct val="0"/>
              </a:spcAft>
              <a:defRPr sz="1300">
                <a:solidFill>
                  <a:schemeClr val="tx1"/>
                </a:solidFill>
                <a:latin typeface="Verdana" pitchFamily="34" charset="0"/>
                <a:cs typeface="Arial" charset="0"/>
              </a:defRPr>
            </a:lvl9pPr>
          </a:lstStyle>
          <a:p>
            <a:pPr eaLnBrk="1" hangingPunct="1">
              <a:defRPr/>
            </a:pPr>
            <a:r>
              <a:rPr lang="en-GB" sz="800">
                <a:solidFill>
                  <a:srgbClr val="000000"/>
                </a:solidFill>
              </a:rPr>
              <a:t>©</a:t>
            </a:r>
            <a:r>
              <a:rPr lang="en-GB" sz="800" b="1">
                <a:solidFill>
                  <a:srgbClr val="000000"/>
                </a:solidFill>
              </a:rPr>
              <a:t> ECOFYS</a:t>
            </a:r>
            <a:r>
              <a:rPr lang="en-GB" sz="800">
                <a:solidFill>
                  <a:srgbClr val="000000"/>
                </a:solidFill>
              </a:rPr>
              <a:t> |                  |    </a:t>
            </a:r>
          </a:p>
        </p:txBody>
      </p:sp>
      <p:sp>
        <p:nvSpPr>
          <p:cNvPr id="102409" name="Rectangle 9"/>
          <p:cNvSpPr>
            <a:spLocks noGrp="1" noChangeArrowheads="1"/>
          </p:cNvSpPr>
          <p:nvPr>
            <p:ph type="dt" sz="half" idx="2"/>
          </p:nvPr>
        </p:nvSpPr>
        <p:spPr bwMode="auto">
          <a:xfrm>
            <a:off x="1681163" y="6578600"/>
            <a:ext cx="652462" cy="133350"/>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bodyPr>
          <a:lstStyle>
            <a:lvl1pPr algn="ctr">
              <a:defRPr sz="800">
                <a:solidFill>
                  <a:srgbClr val="000000"/>
                </a:solidFill>
                <a:cs typeface="Arial" pitchFamily="34" charset="0"/>
              </a:defRPr>
            </a:lvl1pPr>
          </a:lstStyle>
          <a:p>
            <a:pPr>
              <a:defRPr/>
            </a:pPr>
            <a:r>
              <a:rPr lang="en-US"/>
              <a:t>20-01-2015</a:t>
            </a:r>
            <a:endParaRPr lang="en-GB"/>
          </a:p>
        </p:txBody>
      </p:sp>
      <p:sp>
        <p:nvSpPr>
          <p:cNvPr id="102410" name="Rectangle 10"/>
          <p:cNvSpPr>
            <a:spLocks noGrp="1" noChangeArrowheads="1"/>
          </p:cNvSpPr>
          <p:nvPr>
            <p:ph type="ftr" sz="quarter" idx="3"/>
          </p:nvPr>
        </p:nvSpPr>
        <p:spPr bwMode="auto">
          <a:xfrm>
            <a:off x="2422525" y="6578600"/>
            <a:ext cx="3594100" cy="173038"/>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bodyPr>
          <a:lstStyle>
            <a:lvl1pPr>
              <a:defRPr sz="800">
                <a:solidFill>
                  <a:srgbClr val="000000"/>
                </a:solidFill>
                <a:cs typeface="Arial" pitchFamily="34" charset="0"/>
              </a:defRPr>
            </a:lvl1pPr>
          </a:lstStyle>
          <a:p>
            <a:pPr>
              <a:defRPr/>
            </a:pPr>
            <a:r>
              <a:rPr lang="en-GB"/>
              <a:t>Kees Stap</a:t>
            </a:r>
          </a:p>
        </p:txBody>
      </p:sp>
      <p:sp>
        <p:nvSpPr>
          <p:cNvPr id="102411" name="Rectangle 11"/>
          <p:cNvSpPr>
            <a:spLocks noGrp="1" noChangeArrowheads="1"/>
          </p:cNvSpPr>
          <p:nvPr>
            <p:ph type="sldNum" sz="quarter" idx="4"/>
          </p:nvPr>
        </p:nvSpPr>
        <p:spPr bwMode="auto">
          <a:xfrm>
            <a:off x="0" y="6578600"/>
            <a:ext cx="1027113" cy="147638"/>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bodyPr>
          <a:lstStyle>
            <a:lvl1pPr algn="ctr">
              <a:defRPr sz="800">
                <a:solidFill>
                  <a:srgbClr val="000000"/>
                </a:solidFill>
                <a:cs typeface="Arial" pitchFamily="34" charset="0"/>
              </a:defRPr>
            </a:lvl1pPr>
          </a:lstStyle>
          <a:p>
            <a:pPr>
              <a:defRPr/>
            </a:pPr>
            <a:fld id="{8551FA8B-D260-45C9-BF11-7649B4022D62}"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4948" r:id="rId1"/>
    <p:sldLayoutId id="2147484909" r:id="rId2"/>
    <p:sldLayoutId id="2147484910" r:id="rId3"/>
    <p:sldLayoutId id="2147484911" r:id="rId4"/>
    <p:sldLayoutId id="2147484912" r:id="rId5"/>
    <p:sldLayoutId id="2147484913" r:id="rId6"/>
    <p:sldLayoutId id="2147484914" r:id="rId7"/>
    <p:sldLayoutId id="2147484915" r:id="rId8"/>
    <p:sldLayoutId id="2147484916" r:id="rId9"/>
    <p:sldLayoutId id="2147484917" r:id="rId10"/>
    <p:sldLayoutId id="2147484918" r:id="rId11"/>
    <p:sldLayoutId id="2147484919" r:id="rId12"/>
  </p:sldLayoutIdLst>
  <p:hf hdr="0" ftr="0" dt="0"/>
  <p:txStyles>
    <p:titleStyle>
      <a:lvl1pPr algn="l" rtl="0" eaLnBrk="0" fontAlgn="base" hangingPunct="0">
        <a:lnSpc>
          <a:spcPts val="3500"/>
        </a:lnSpc>
        <a:spcBef>
          <a:spcPct val="0"/>
        </a:spcBef>
        <a:spcAft>
          <a:spcPct val="0"/>
        </a:spcAft>
        <a:defRPr sz="2800">
          <a:solidFill>
            <a:schemeClr val="bg2"/>
          </a:solidFill>
          <a:latin typeface="+mj-lt"/>
          <a:ea typeface="+mj-ea"/>
          <a:cs typeface="+mj-cs"/>
        </a:defRPr>
      </a:lvl1pPr>
      <a:lvl2pPr algn="l" rtl="0" eaLnBrk="0" fontAlgn="base" hangingPunct="0">
        <a:lnSpc>
          <a:spcPts val="3500"/>
        </a:lnSpc>
        <a:spcBef>
          <a:spcPct val="0"/>
        </a:spcBef>
        <a:spcAft>
          <a:spcPct val="0"/>
        </a:spcAft>
        <a:defRPr sz="2800">
          <a:solidFill>
            <a:schemeClr val="bg2"/>
          </a:solidFill>
          <a:latin typeface="Verdana" pitchFamily="34" charset="0"/>
          <a:cs typeface="Arial" charset="0"/>
        </a:defRPr>
      </a:lvl2pPr>
      <a:lvl3pPr algn="l" rtl="0" eaLnBrk="0" fontAlgn="base" hangingPunct="0">
        <a:lnSpc>
          <a:spcPts val="3500"/>
        </a:lnSpc>
        <a:spcBef>
          <a:spcPct val="0"/>
        </a:spcBef>
        <a:spcAft>
          <a:spcPct val="0"/>
        </a:spcAft>
        <a:defRPr sz="2800">
          <a:solidFill>
            <a:schemeClr val="bg2"/>
          </a:solidFill>
          <a:latin typeface="Verdana" pitchFamily="34" charset="0"/>
          <a:cs typeface="Arial" charset="0"/>
        </a:defRPr>
      </a:lvl3pPr>
      <a:lvl4pPr algn="l" rtl="0" eaLnBrk="0" fontAlgn="base" hangingPunct="0">
        <a:lnSpc>
          <a:spcPts val="3500"/>
        </a:lnSpc>
        <a:spcBef>
          <a:spcPct val="0"/>
        </a:spcBef>
        <a:spcAft>
          <a:spcPct val="0"/>
        </a:spcAft>
        <a:defRPr sz="2800">
          <a:solidFill>
            <a:schemeClr val="bg2"/>
          </a:solidFill>
          <a:latin typeface="Verdana" pitchFamily="34" charset="0"/>
          <a:cs typeface="Arial" charset="0"/>
        </a:defRPr>
      </a:lvl4pPr>
      <a:lvl5pPr algn="l" rtl="0" eaLnBrk="0" fontAlgn="base" hangingPunct="0">
        <a:lnSpc>
          <a:spcPts val="3500"/>
        </a:lnSpc>
        <a:spcBef>
          <a:spcPct val="0"/>
        </a:spcBef>
        <a:spcAft>
          <a:spcPct val="0"/>
        </a:spcAft>
        <a:defRPr sz="2800">
          <a:solidFill>
            <a:schemeClr val="bg2"/>
          </a:solidFill>
          <a:latin typeface="Verdana" pitchFamily="34" charset="0"/>
          <a:cs typeface="Arial" charset="0"/>
        </a:defRPr>
      </a:lvl5pPr>
      <a:lvl6pPr marL="457200" algn="l" rtl="0" fontAlgn="base">
        <a:lnSpc>
          <a:spcPts val="3500"/>
        </a:lnSpc>
        <a:spcBef>
          <a:spcPct val="0"/>
        </a:spcBef>
        <a:spcAft>
          <a:spcPct val="0"/>
        </a:spcAft>
        <a:defRPr sz="2800">
          <a:solidFill>
            <a:schemeClr val="bg2"/>
          </a:solidFill>
          <a:latin typeface="Verdana" pitchFamily="34" charset="0"/>
          <a:cs typeface="Arial" charset="0"/>
        </a:defRPr>
      </a:lvl6pPr>
      <a:lvl7pPr marL="914400" algn="l" rtl="0" fontAlgn="base">
        <a:lnSpc>
          <a:spcPts val="3500"/>
        </a:lnSpc>
        <a:spcBef>
          <a:spcPct val="0"/>
        </a:spcBef>
        <a:spcAft>
          <a:spcPct val="0"/>
        </a:spcAft>
        <a:defRPr sz="2800">
          <a:solidFill>
            <a:schemeClr val="bg2"/>
          </a:solidFill>
          <a:latin typeface="Verdana" pitchFamily="34" charset="0"/>
          <a:cs typeface="Arial" charset="0"/>
        </a:defRPr>
      </a:lvl7pPr>
      <a:lvl8pPr marL="1371600" algn="l" rtl="0" fontAlgn="base">
        <a:lnSpc>
          <a:spcPts val="3500"/>
        </a:lnSpc>
        <a:spcBef>
          <a:spcPct val="0"/>
        </a:spcBef>
        <a:spcAft>
          <a:spcPct val="0"/>
        </a:spcAft>
        <a:defRPr sz="2800">
          <a:solidFill>
            <a:schemeClr val="bg2"/>
          </a:solidFill>
          <a:latin typeface="Verdana" pitchFamily="34" charset="0"/>
          <a:cs typeface="Arial" charset="0"/>
        </a:defRPr>
      </a:lvl8pPr>
      <a:lvl9pPr marL="1828800" algn="l" rtl="0" fontAlgn="base">
        <a:lnSpc>
          <a:spcPts val="3500"/>
        </a:lnSpc>
        <a:spcBef>
          <a:spcPct val="0"/>
        </a:spcBef>
        <a:spcAft>
          <a:spcPct val="0"/>
        </a:spcAft>
        <a:defRPr sz="2800">
          <a:solidFill>
            <a:schemeClr val="bg2"/>
          </a:solidFill>
          <a:latin typeface="Verdana" pitchFamily="34" charset="0"/>
          <a:cs typeface="Arial" charset="0"/>
        </a:defRPr>
      </a:lvl9pPr>
    </p:titleStyle>
    <p:bodyStyle>
      <a:lvl1pPr marL="292100" indent="-292100" algn="l" rtl="0" eaLnBrk="0" fontAlgn="base" hangingPunct="0">
        <a:lnSpc>
          <a:spcPts val="3000"/>
        </a:lnSpc>
        <a:spcBef>
          <a:spcPct val="0"/>
        </a:spcBef>
        <a:spcAft>
          <a:spcPct val="20000"/>
        </a:spcAft>
        <a:buChar char="•"/>
        <a:defRPr sz="2200">
          <a:solidFill>
            <a:schemeClr val="tx1"/>
          </a:solidFill>
          <a:latin typeface="+mn-lt"/>
          <a:ea typeface="+mn-ea"/>
          <a:cs typeface="+mn-cs"/>
        </a:defRPr>
      </a:lvl1pPr>
      <a:lvl2pPr marL="655638" indent="-361950" algn="l" rtl="0" eaLnBrk="0" fontAlgn="base" hangingPunct="0">
        <a:lnSpc>
          <a:spcPts val="2500"/>
        </a:lnSpc>
        <a:spcBef>
          <a:spcPct val="0"/>
        </a:spcBef>
        <a:spcAft>
          <a:spcPct val="20000"/>
        </a:spcAft>
        <a:buChar char="•"/>
        <a:defRPr>
          <a:solidFill>
            <a:schemeClr val="tx1"/>
          </a:solidFill>
          <a:latin typeface="+mn-lt"/>
          <a:cs typeface="+mn-cs"/>
        </a:defRPr>
      </a:lvl2pPr>
      <a:lvl3pPr marL="942975" indent="-285750" algn="l" rtl="0" eaLnBrk="0" fontAlgn="base" hangingPunct="0">
        <a:lnSpc>
          <a:spcPts val="2300"/>
        </a:lnSpc>
        <a:spcBef>
          <a:spcPct val="0"/>
        </a:spcBef>
        <a:spcAft>
          <a:spcPct val="15000"/>
        </a:spcAft>
        <a:buChar char="•"/>
        <a:defRPr sz="1600">
          <a:solidFill>
            <a:schemeClr val="tx1"/>
          </a:solidFill>
          <a:latin typeface="+mn-lt"/>
          <a:cs typeface="+mn-cs"/>
        </a:defRPr>
      </a:lvl3pPr>
      <a:lvl4pPr marL="1223963" indent="-279400" algn="l" rtl="0" eaLnBrk="0" fontAlgn="base" hangingPunct="0">
        <a:lnSpc>
          <a:spcPts val="2300"/>
        </a:lnSpc>
        <a:spcBef>
          <a:spcPct val="0"/>
        </a:spcBef>
        <a:spcAft>
          <a:spcPct val="15000"/>
        </a:spcAft>
        <a:buChar char="•"/>
        <a:defRPr sz="1300">
          <a:solidFill>
            <a:schemeClr val="tx1"/>
          </a:solidFill>
          <a:latin typeface="+mn-lt"/>
          <a:cs typeface="+mn-cs"/>
        </a:defRPr>
      </a:lvl4pPr>
      <a:lvl5pPr marL="1508125" indent="-282575" algn="l" rtl="0" eaLnBrk="0" fontAlgn="base" hangingPunct="0">
        <a:lnSpc>
          <a:spcPts val="2300"/>
        </a:lnSpc>
        <a:spcBef>
          <a:spcPct val="0"/>
        </a:spcBef>
        <a:spcAft>
          <a:spcPct val="15000"/>
        </a:spcAft>
        <a:buChar char="•"/>
        <a:defRPr sz="1300">
          <a:solidFill>
            <a:schemeClr val="tx1"/>
          </a:solidFill>
          <a:latin typeface="+mn-lt"/>
          <a:cs typeface="+mn-cs"/>
        </a:defRPr>
      </a:lvl5pPr>
      <a:lvl6pPr marL="1965325" indent="-282575" algn="l" rtl="0" fontAlgn="base">
        <a:lnSpc>
          <a:spcPts val="2300"/>
        </a:lnSpc>
        <a:spcBef>
          <a:spcPct val="0"/>
        </a:spcBef>
        <a:spcAft>
          <a:spcPct val="15000"/>
        </a:spcAft>
        <a:buChar char="•"/>
        <a:defRPr sz="1300">
          <a:solidFill>
            <a:schemeClr val="tx1"/>
          </a:solidFill>
          <a:latin typeface="+mn-lt"/>
          <a:cs typeface="+mn-cs"/>
        </a:defRPr>
      </a:lvl6pPr>
      <a:lvl7pPr marL="2422525" indent="-282575" algn="l" rtl="0" fontAlgn="base">
        <a:lnSpc>
          <a:spcPts val="2300"/>
        </a:lnSpc>
        <a:spcBef>
          <a:spcPct val="0"/>
        </a:spcBef>
        <a:spcAft>
          <a:spcPct val="15000"/>
        </a:spcAft>
        <a:buChar char="•"/>
        <a:defRPr sz="1300">
          <a:solidFill>
            <a:schemeClr val="tx1"/>
          </a:solidFill>
          <a:latin typeface="+mn-lt"/>
          <a:cs typeface="+mn-cs"/>
        </a:defRPr>
      </a:lvl7pPr>
      <a:lvl8pPr marL="2879725" indent="-282575" algn="l" rtl="0" fontAlgn="base">
        <a:lnSpc>
          <a:spcPts val="2300"/>
        </a:lnSpc>
        <a:spcBef>
          <a:spcPct val="0"/>
        </a:spcBef>
        <a:spcAft>
          <a:spcPct val="15000"/>
        </a:spcAft>
        <a:buChar char="•"/>
        <a:defRPr sz="1300">
          <a:solidFill>
            <a:schemeClr val="tx1"/>
          </a:solidFill>
          <a:latin typeface="+mn-lt"/>
          <a:cs typeface="+mn-cs"/>
        </a:defRPr>
      </a:lvl8pPr>
      <a:lvl9pPr marL="3336925" indent="-282575" algn="l" rtl="0" fontAlgn="base">
        <a:lnSpc>
          <a:spcPts val="2300"/>
        </a:lnSpc>
        <a:spcBef>
          <a:spcPct val="0"/>
        </a:spcBef>
        <a:spcAft>
          <a:spcPct val="15000"/>
        </a:spcAft>
        <a:buChar char="•"/>
        <a:defRPr sz="13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017588" y="0"/>
            <a:ext cx="7107237" cy="84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GB" altLang="en-US"/>
              <a:t>Click to edit Master title style</a:t>
            </a:r>
          </a:p>
        </p:txBody>
      </p:sp>
      <p:sp>
        <p:nvSpPr>
          <p:cNvPr id="1027" name="Rectangle 3"/>
          <p:cNvSpPr>
            <a:spLocks noGrp="1" noChangeArrowheads="1"/>
          </p:cNvSpPr>
          <p:nvPr>
            <p:ph type="body" idx="1"/>
          </p:nvPr>
        </p:nvSpPr>
        <p:spPr bwMode="auto">
          <a:xfrm>
            <a:off x="1016000" y="1192213"/>
            <a:ext cx="7107238" cy="514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8" name="Line 5"/>
          <p:cNvSpPr>
            <a:spLocks noChangeShapeType="1"/>
          </p:cNvSpPr>
          <p:nvPr/>
        </p:nvSpPr>
        <p:spPr bwMode="auto">
          <a:xfrm>
            <a:off x="0" y="855663"/>
            <a:ext cx="9140825" cy="0"/>
          </a:xfrm>
          <a:prstGeom prst="line">
            <a:avLst/>
          </a:prstGeom>
          <a:noFill/>
          <a:ln w="25400">
            <a:solidFill>
              <a:schemeClr val="tx2"/>
            </a:solidFill>
            <a:round/>
            <a:headEnd/>
            <a:tailEnd/>
          </a:ln>
          <a:extLst>
            <a:ext uri="{909E8E84-426E-40dd-AFC4-6F175D3DCCD1}">
              <a14:hiddenFill xmlns:a14="http://schemas.microsoft.com/office/drawing/2010/main">
                <a:noFill/>
              </a14:hiddenFill>
            </a:ext>
          </a:extLst>
        </p:spPr>
        <p:txBody>
          <a:bodyPr/>
          <a:lstStyle/>
          <a:p>
            <a:endParaRPr lang="en-GB" b="1">
              <a:solidFill>
                <a:srgbClr val="FFFFFF"/>
              </a:solidFill>
              <a:cs typeface="Arial" panose="020B0604020202020204" pitchFamily="34" charset="0"/>
            </a:endParaRPr>
          </a:p>
        </p:txBody>
      </p:sp>
      <p:sp>
        <p:nvSpPr>
          <p:cNvPr id="1029" name="Line 6"/>
          <p:cNvSpPr>
            <a:spLocks noChangeShapeType="1"/>
          </p:cNvSpPr>
          <p:nvPr/>
        </p:nvSpPr>
        <p:spPr bwMode="auto">
          <a:xfrm>
            <a:off x="0" y="6434138"/>
            <a:ext cx="9140825" cy="0"/>
          </a:xfrm>
          <a:prstGeom prst="line">
            <a:avLst/>
          </a:prstGeom>
          <a:noFill/>
          <a:ln w="25400">
            <a:solidFill>
              <a:schemeClr val="tx2"/>
            </a:solidFill>
            <a:round/>
            <a:headEnd/>
            <a:tailEnd/>
          </a:ln>
          <a:extLst>
            <a:ext uri="{909E8E84-426E-40dd-AFC4-6F175D3DCCD1}">
              <a14:hiddenFill xmlns:a14="http://schemas.microsoft.com/office/drawing/2010/main">
                <a:noFill/>
              </a14:hiddenFill>
            </a:ext>
          </a:extLst>
        </p:spPr>
        <p:txBody>
          <a:bodyPr/>
          <a:lstStyle/>
          <a:p>
            <a:endParaRPr lang="en-GB" b="1">
              <a:solidFill>
                <a:srgbClr val="FFFFFF"/>
              </a:solidFill>
              <a:cs typeface="Arial" panose="020B0604020202020204" pitchFamily="34" charset="0"/>
            </a:endParaRPr>
          </a:p>
        </p:txBody>
      </p:sp>
      <p:pic>
        <p:nvPicPr>
          <p:cNvPr id="1030" name="Picture 7" descr="Mission_Statement_RGB"/>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6096000" y="6586538"/>
            <a:ext cx="2044700"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Text Box 8"/>
          <p:cNvSpPr txBox="1">
            <a:spLocks noChangeArrowheads="1"/>
          </p:cNvSpPr>
          <p:nvPr/>
        </p:nvSpPr>
        <p:spPr bwMode="auto">
          <a:xfrm>
            <a:off x="1025525" y="6577013"/>
            <a:ext cx="1763713"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lstStyle>
            <a:lvl1pPr eaLnBrk="0" hangingPunct="0">
              <a:defRPr sz="1300" b="1">
                <a:solidFill>
                  <a:schemeClr val="bg1"/>
                </a:solidFill>
                <a:latin typeface="Verdana" panose="020B0604030504040204" pitchFamily="34" charset="0"/>
                <a:cs typeface="Arial" panose="020B0604020202020204" pitchFamily="34" charset="0"/>
              </a:defRPr>
            </a:lvl1pPr>
            <a:lvl2pPr marL="742950" indent="-285750" eaLnBrk="0" hangingPunct="0">
              <a:defRPr sz="1300" b="1">
                <a:solidFill>
                  <a:schemeClr val="bg1"/>
                </a:solidFill>
                <a:latin typeface="Verdana" panose="020B0604030504040204" pitchFamily="34" charset="0"/>
                <a:cs typeface="Arial" panose="020B0604020202020204" pitchFamily="34" charset="0"/>
              </a:defRPr>
            </a:lvl2pPr>
            <a:lvl3pPr marL="1143000" indent="-228600" eaLnBrk="0" hangingPunct="0">
              <a:defRPr sz="1300" b="1">
                <a:solidFill>
                  <a:schemeClr val="bg1"/>
                </a:solidFill>
                <a:latin typeface="Verdana" panose="020B0604030504040204" pitchFamily="34" charset="0"/>
                <a:cs typeface="Arial" panose="020B0604020202020204" pitchFamily="34" charset="0"/>
              </a:defRPr>
            </a:lvl3pPr>
            <a:lvl4pPr marL="1600200" indent="-228600" eaLnBrk="0" hangingPunct="0">
              <a:defRPr sz="1300" b="1">
                <a:solidFill>
                  <a:schemeClr val="bg1"/>
                </a:solidFill>
                <a:latin typeface="Verdana" panose="020B0604030504040204" pitchFamily="34" charset="0"/>
                <a:cs typeface="Arial" panose="020B0604020202020204" pitchFamily="34" charset="0"/>
              </a:defRPr>
            </a:lvl4pPr>
            <a:lvl5pPr marL="2057400" indent="-228600" eaLnBrk="0" hangingPunct="0">
              <a:defRPr sz="1300" b="1">
                <a:solidFill>
                  <a:schemeClr val="bg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1300" b="1">
                <a:solidFill>
                  <a:schemeClr val="bg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1300" b="1">
                <a:solidFill>
                  <a:schemeClr val="bg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1300" b="1">
                <a:solidFill>
                  <a:schemeClr val="bg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1300" b="1">
                <a:solidFill>
                  <a:schemeClr val="bg1"/>
                </a:solidFill>
                <a:latin typeface="Verdana" panose="020B0604030504040204" pitchFamily="34" charset="0"/>
                <a:cs typeface="Arial" panose="020B0604020202020204" pitchFamily="34" charset="0"/>
              </a:defRPr>
            </a:lvl9pPr>
          </a:lstStyle>
          <a:p>
            <a:pPr eaLnBrk="1" hangingPunct="1"/>
            <a:r>
              <a:rPr lang="en-GB" altLang="en-US" sz="800" b="0">
                <a:solidFill>
                  <a:srgbClr val="000000"/>
                </a:solidFill>
              </a:rPr>
              <a:t>©</a:t>
            </a:r>
            <a:r>
              <a:rPr lang="en-GB" altLang="en-US" sz="800">
                <a:solidFill>
                  <a:srgbClr val="000000"/>
                </a:solidFill>
              </a:rPr>
              <a:t> ECOFYS</a:t>
            </a:r>
            <a:r>
              <a:rPr lang="en-GB" altLang="en-US" sz="800" b="0">
                <a:solidFill>
                  <a:srgbClr val="000000"/>
                </a:solidFill>
              </a:rPr>
              <a:t> |                  |    </a:t>
            </a:r>
          </a:p>
        </p:txBody>
      </p:sp>
      <p:sp>
        <p:nvSpPr>
          <p:cNvPr id="416777" name="Rectangle 9"/>
          <p:cNvSpPr>
            <a:spLocks noGrp="1" noChangeArrowheads="1"/>
          </p:cNvSpPr>
          <p:nvPr>
            <p:ph type="dt" sz="half" idx="2"/>
          </p:nvPr>
        </p:nvSpPr>
        <p:spPr bwMode="auto">
          <a:xfrm>
            <a:off x="1681163" y="6578600"/>
            <a:ext cx="652462" cy="133350"/>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bodyPr>
          <a:lstStyle>
            <a:lvl1pPr algn="ctr">
              <a:defRPr sz="800" b="0" smtClean="0">
                <a:solidFill>
                  <a:schemeClr val="tx1"/>
                </a:solidFill>
                <a:cs typeface="Arial" charset="0"/>
              </a:defRPr>
            </a:lvl1pPr>
          </a:lstStyle>
          <a:p>
            <a:pPr>
              <a:defRPr/>
            </a:pPr>
            <a:r>
              <a:rPr lang="en-US">
                <a:solidFill>
                  <a:srgbClr val="000000"/>
                </a:solidFill>
              </a:rPr>
              <a:t>20-01-2015</a:t>
            </a:r>
            <a:endParaRPr lang="en-GB">
              <a:solidFill>
                <a:srgbClr val="000000"/>
              </a:solidFill>
            </a:endParaRPr>
          </a:p>
        </p:txBody>
      </p:sp>
      <p:sp>
        <p:nvSpPr>
          <p:cNvPr id="416778" name="Rectangle 10"/>
          <p:cNvSpPr>
            <a:spLocks noGrp="1" noChangeArrowheads="1"/>
          </p:cNvSpPr>
          <p:nvPr>
            <p:ph type="ftr" sz="quarter" idx="3"/>
          </p:nvPr>
        </p:nvSpPr>
        <p:spPr bwMode="auto">
          <a:xfrm>
            <a:off x="2422525" y="6578600"/>
            <a:ext cx="3594100" cy="173038"/>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bodyPr>
          <a:lstStyle>
            <a:lvl1pPr>
              <a:defRPr sz="800" b="0" smtClean="0">
                <a:solidFill>
                  <a:schemeClr val="tx1"/>
                </a:solidFill>
                <a:cs typeface="Arial" charset="0"/>
              </a:defRPr>
            </a:lvl1pPr>
          </a:lstStyle>
          <a:p>
            <a:pPr>
              <a:defRPr/>
            </a:pPr>
            <a:r>
              <a:rPr lang="en-GB">
                <a:solidFill>
                  <a:srgbClr val="000000"/>
                </a:solidFill>
              </a:rPr>
              <a:t>Kees Stap</a:t>
            </a:r>
          </a:p>
        </p:txBody>
      </p:sp>
      <p:sp>
        <p:nvSpPr>
          <p:cNvPr id="416779" name="Rectangle 11"/>
          <p:cNvSpPr>
            <a:spLocks noGrp="1" noChangeArrowheads="1"/>
          </p:cNvSpPr>
          <p:nvPr>
            <p:ph type="sldNum" sz="quarter" idx="4"/>
          </p:nvPr>
        </p:nvSpPr>
        <p:spPr bwMode="auto">
          <a:xfrm>
            <a:off x="0" y="6578600"/>
            <a:ext cx="1027113" cy="147638"/>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bodyPr>
          <a:lstStyle>
            <a:lvl1pPr algn="ctr">
              <a:defRPr sz="800" b="0">
                <a:solidFill>
                  <a:schemeClr val="tx1"/>
                </a:solidFill>
              </a:defRPr>
            </a:lvl1pPr>
          </a:lstStyle>
          <a:p>
            <a:fld id="{2FE117ED-30D9-4B65-8814-70CA313D35C4}" type="slidenum">
              <a:rPr lang="en-GB" altLang="en-US" smtClean="0">
                <a:solidFill>
                  <a:srgbClr val="000000"/>
                </a:solidFill>
                <a:cs typeface="Arial" panose="020B0604020202020204" pitchFamily="34" charset="0"/>
              </a:rPr>
              <a:pPr/>
              <a:t>‹#›</a:t>
            </a:fld>
            <a:endParaRPr lang="en-GB" altLang="en-US">
              <a:solidFill>
                <a:srgbClr val="000000"/>
              </a:solidFill>
              <a:cs typeface="Arial" panose="020B0604020202020204" pitchFamily="34" charset="0"/>
            </a:endParaRPr>
          </a:p>
        </p:txBody>
      </p:sp>
    </p:spTree>
    <p:extLst>
      <p:ext uri="{BB962C8B-B14F-4D97-AF65-F5344CB8AC3E}">
        <p14:creationId xmlns:p14="http://schemas.microsoft.com/office/powerpoint/2010/main" val="477333237"/>
      </p:ext>
    </p:extLst>
  </p:cSld>
  <p:clrMap bg1="lt1" tx1="dk1" bg2="lt2" tx2="dk2" accent1="accent1" accent2="accent2" accent3="accent3" accent4="accent4" accent5="accent5" accent6="accent6" hlink="hlink" folHlink="folHlink"/>
  <p:sldLayoutIdLst>
    <p:sldLayoutId id="2147484951" r:id="rId1"/>
    <p:sldLayoutId id="2147484952" r:id="rId2"/>
    <p:sldLayoutId id="2147484953" r:id="rId3"/>
    <p:sldLayoutId id="2147484954" r:id="rId4"/>
    <p:sldLayoutId id="2147484955" r:id="rId5"/>
    <p:sldLayoutId id="2147484956" r:id="rId6"/>
    <p:sldLayoutId id="2147484957" r:id="rId7"/>
    <p:sldLayoutId id="2147484958" r:id="rId8"/>
    <p:sldLayoutId id="2147484959" r:id="rId9"/>
    <p:sldLayoutId id="2147484960" r:id="rId10"/>
    <p:sldLayoutId id="2147484961" r:id="rId11"/>
  </p:sldLayoutIdLst>
  <p:hf hdr="0" ftr="0" dt="0"/>
  <p:txStyles>
    <p:titleStyle>
      <a:lvl1pPr algn="l" rtl="0" eaLnBrk="0" fontAlgn="base" hangingPunct="0">
        <a:lnSpc>
          <a:spcPct val="106000"/>
        </a:lnSpc>
        <a:spcBef>
          <a:spcPct val="0"/>
        </a:spcBef>
        <a:spcAft>
          <a:spcPct val="0"/>
        </a:spcAft>
        <a:defRPr sz="2200">
          <a:solidFill>
            <a:schemeClr val="bg2"/>
          </a:solidFill>
          <a:latin typeface="+mj-lt"/>
          <a:ea typeface="+mj-ea"/>
          <a:cs typeface="+mj-cs"/>
        </a:defRPr>
      </a:lvl1pPr>
      <a:lvl2pPr algn="l" rtl="0" eaLnBrk="0" fontAlgn="base" hangingPunct="0">
        <a:lnSpc>
          <a:spcPct val="106000"/>
        </a:lnSpc>
        <a:spcBef>
          <a:spcPct val="0"/>
        </a:spcBef>
        <a:spcAft>
          <a:spcPct val="0"/>
        </a:spcAft>
        <a:defRPr sz="2200">
          <a:solidFill>
            <a:schemeClr val="bg2"/>
          </a:solidFill>
          <a:latin typeface="Verdana" pitchFamily="34" charset="0"/>
          <a:cs typeface="Arial" pitchFamily="34" charset="0"/>
        </a:defRPr>
      </a:lvl2pPr>
      <a:lvl3pPr algn="l" rtl="0" eaLnBrk="0" fontAlgn="base" hangingPunct="0">
        <a:lnSpc>
          <a:spcPct val="106000"/>
        </a:lnSpc>
        <a:spcBef>
          <a:spcPct val="0"/>
        </a:spcBef>
        <a:spcAft>
          <a:spcPct val="0"/>
        </a:spcAft>
        <a:defRPr sz="2200">
          <a:solidFill>
            <a:schemeClr val="bg2"/>
          </a:solidFill>
          <a:latin typeface="Verdana" pitchFamily="34" charset="0"/>
          <a:cs typeface="Arial" pitchFamily="34" charset="0"/>
        </a:defRPr>
      </a:lvl3pPr>
      <a:lvl4pPr algn="l" rtl="0" eaLnBrk="0" fontAlgn="base" hangingPunct="0">
        <a:lnSpc>
          <a:spcPct val="106000"/>
        </a:lnSpc>
        <a:spcBef>
          <a:spcPct val="0"/>
        </a:spcBef>
        <a:spcAft>
          <a:spcPct val="0"/>
        </a:spcAft>
        <a:defRPr sz="2200">
          <a:solidFill>
            <a:schemeClr val="bg2"/>
          </a:solidFill>
          <a:latin typeface="Verdana" pitchFamily="34" charset="0"/>
          <a:cs typeface="Arial" pitchFamily="34" charset="0"/>
        </a:defRPr>
      </a:lvl4pPr>
      <a:lvl5pPr algn="l" rtl="0" eaLnBrk="0" fontAlgn="base" hangingPunct="0">
        <a:lnSpc>
          <a:spcPct val="106000"/>
        </a:lnSpc>
        <a:spcBef>
          <a:spcPct val="0"/>
        </a:spcBef>
        <a:spcAft>
          <a:spcPct val="0"/>
        </a:spcAft>
        <a:defRPr sz="2200">
          <a:solidFill>
            <a:schemeClr val="bg2"/>
          </a:solidFill>
          <a:latin typeface="Verdana" pitchFamily="34" charset="0"/>
          <a:cs typeface="Arial" pitchFamily="34" charset="0"/>
        </a:defRPr>
      </a:lvl5pPr>
      <a:lvl6pPr marL="457200" algn="l" rtl="0" fontAlgn="base">
        <a:lnSpc>
          <a:spcPct val="106000"/>
        </a:lnSpc>
        <a:spcBef>
          <a:spcPct val="0"/>
        </a:spcBef>
        <a:spcAft>
          <a:spcPct val="0"/>
        </a:spcAft>
        <a:defRPr sz="2200">
          <a:solidFill>
            <a:schemeClr val="bg2"/>
          </a:solidFill>
          <a:latin typeface="Verdana" pitchFamily="34" charset="0"/>
          <a:cs typeface="Arial" pitchFamily="34" charset="0"/>
        </a:defRPr>
      </a:lvl6pPr>
      <a:lvl7pPr marL="914400" algn="l" rtl="0" fontAlgn="base">
        <a:lnSpc>
          <a:spcPct val="106000"/>
        </a:lnSpc>
        <a:spcBef>
          <a:spcPct val="0"/>
        </a:spcBef>
        <a:spcAft>
          <a:spcPct val="0"/>
        </a:spcAft>
        <a:defRPr sz="2200">
          <a:solidFill>
            <a:schemeClr val="bg2"/>
          </a:solidFill>
          <a:latin typeface="Verdana" pitchFamily="34" charset="0"/>
          <a:cs typeface="Arial" pitchFamily="34" charset="0"/>
        </a:defRPr>
      </a:lvl7pPr>
      <a:lvl8pPr marL="1371600" algn="l" rtl="0" fontAlgn="base">
        <a:lnSpc>
          <a:spcPct val="106000"/>
        </a:lnSpc>
        <a:spcBef>
          <a:spcPct val="0"/>
        </a:spcBef>
        <a:spcAft>
          <a:spcPct val="0"/>
        </a:spcAft>
        <a:defRPr sz="2200">
          <a:solidFill>
            <a:schemeClr val="bg2"/>
          </a:solidFill>
          <a:latin typeface="Verdana" pitchFamily="34" charset="0"/>
          <a:cs typeface="Arial" pitchFamily="34" charset="0"/>
        </a:defRPr>
      </a:lvl8pPr>
      <a:lvl9pPr marL="1828800" algn="l" rtl="0" fontAlgn="base">
        <a:lnSpc>
          <a:spcPct val="106000"/>
        </a:lnSpc>
        <a:spcBef>
          <a:spcPct val="0"/>
        </a:spcBef>
        <a:spcAft>
          <a:spcPct val="0"/>
        </a:spcAft>
        <a:defRPr sz="2200">
          <a:solidFill>
            <a:schemeClr val="bg2"/>
          </a:solidFill>
          <a:latin typeface="Verdana" pitchFamily="34" charset="0"/>
          <a:cs typeface="Arial" pitchFamily="34" charset="0"/>
        </a:defRPr>
      </a:lvl9pPr>
    </p:titleStyle>
    <p:bodyStyle>
      <a:lvl1pPr marL="292100" indent="-292100" algn="l" rtl="0" eaLnBrk="0" fontAlgn="base" hangingPunct="0">
        <a:lnSpc>
          <a:spcPct val="120000"/>
        </a:lnSpc>
        <a:spcBef>
          <a:spcPct val="0"/>
        </a:spcBef>
        <a:spcAft>
          <a:spcPct val="20000"/>
        </a:spcAft>
        <a:buClr>
          <a:schemeClr val="tx2"/>
        </a:buClr>
        <a:buSzPct val="110000"/>
        <a:buFont typeface="Verdana" pitchFamily="34" charset="0"/>
        <a:buChar char="&gt;"/>
        <a:defRPr sz="1600">
          <a:solidFill>
            <a:schemeClr val="tx1"/>
          </a:solidFill>
          <a:latin typeface="+mn-lt"/>
          <a:ea typeface="+mn-ea"/>
          <a:cs typeface="+mn-cs"/>
        </a:defRPr>
      </a:lvl1pPr>
      <a:lvl2pPr marL="655638" indent="-361950" algn="l" rtl="0" eaLnBrk="0" fontAlgn="base" hangingPunct="0">
        <a:lnSpc>
          <a:spcPct val="120000"/>
        </a:lnSpc>
        <a:spcBef>
          <a:spcPct val="0"/>
        </a:spcBef>
        <a:spcAft>
          <a:spcPct val="20000"/>
        </a:spcAft>
        <a:buClr>
          <a:schemeClr val="tx2"/>
        </a:buClr>
        <a:buSzPct val="110000"/>
        <a:buFont typeface="Verdana" pitchFamily="34" charset="0"/>
        <a:buChar char="–"/>
        <a:defRPr sz="1600">
          <a:solidFill>
            <a:schemeClr val="tx1"/>
          </a:solidFill>
          <a:latin typeface="+mn-lt"/>
          <a:cs typeface="+mn-cs"/>
        </a:defRPr>
      </a:lvl2pPr>
      <a:lvl3pPr marL="942975" indent="-285750" algn="l" rtl="0" eaLnBrk="0" fontAlgn="base" hangingPunct="0">
        <a:lnSpc>
          <a:spcPct val="120000"/>
        </a:lnSpc>
        <a:spcBef>
          <a:spcPct val="0"/>
        </a:spcBef>
        <a:spcAft>
          <a:spcPct val="20000"/>
        </a:spcAft>
        <a:buClr>
          <a:schemeClr val="tx2"/>
        </a:buClr>
        <a:buFont typeface="Verdana" panose="020B0604030504040204" pitchFamily="34" charset="0"/>
        <a:buChar char="●"/>
        <a:defRPr sz="1600">
          <a:solidFill>
            <a:schemeClr val="tx1"/>
          </a:solidFill>
          <a:latin typeface="+mn-lt"/>
          <a:cs typeface="+mn-cs"/>
        </a:defRPr>
      </a:lvl3pPr>
      <a:lvl4pPr marL="1223963" indent="-279400" algn="l" rtl="0" eaLnBrk="0" fontAlgn="base" hangingPunct="0">
        <a:lnSpc>
          <a:spcPct val="120000"/>
        </a:lnSpc>
        <a:spcBef>
          <a:spcPct val="0"/>
        </a:spcBef>
        <a:spcAft>
          <a:spcPct val="20000"/>
        </a:spcAft>
        <a:buClr>
          <a:schemeClr val="tx2"/>
        </a:buClr>
        <a:buSzPct val="70000"/>
        <a:buFont typeface="Wingdings" pitchFamily="2" charset="2"/>
        <a:buChar char="£"/>
        <a:defRPr sz="1600">
          <a:solidFill>
            <a:schemeClr val="tx1"/>
          </a:solidFill>
          <a:latin typeface="+mn-lt"/>
          <a:cs typeface="+mn-cs"/>
        </a:defRPr>
      </a:lvl4pPr>
      <a:lvl5pPr marL="1508125" indent="-282575" algn="l" rtl="0" eaLnBrk="0" fontAlgn="base" hangingPunct="0">
        <a:lnSpc>
          <a:spcPct val="120000"/>
        </a:lnSpc>
        <a:spcBef>
          <a:spcPct val="0"/>
        </a:spcBef>
        <a:spcAft>
          <a:spcPct val="20000"/>
        </a:spcAft>
        <a:buClr>
          <a:schemeClr val="tx2"/>
        </a:buClr>
        <a:buChar char="•"/>
        <a:defRPr sz="1600">
          <a:solidFill>
            <a:schemeClr val="tx1"/>
          </a:solidFill>
          <a:latin typeface="+mn-lt"/>
          <a:cs typeface="+mn-cs"/>
        </a:defRPr>
      </a:lvl5pPr>
      <a:lvl6pPr marL="1965325" indent="-282575" algn="l" rtl="0" fontAlgn="base">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fontAlgn="base">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fontAlgn="base">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fontAlgn="base">
        <a:lnSpc>
          <a:spcPct val="120000"/>
        </a:lnSpc>
        <a:spcBef>
          <a:spcPct val="0"/>
        </a:spcBef>
        <a:spcAft>
          <a:spcPct val="20000"/>
        </a:spcAft>
        <a:buClr>
          <a:schemeClr val="tx2"/>
        </a:buClr>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1017588" y="0"/>
            <a:ext cx="7107237" cy="83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GB" dirty="0"/>
              <a:t>Click to edit Master title style</a:t>
            </a:r>
          </a:p>
        </p:txBody>
      </p:sp>
      <p:sp>
        <p:nvSpPr>
          <p:cNvPr id="2051" name="Rectangle 3"/>
          <p:cNvSpPr>
            <a:spLocks noGrp="1" noChangeArrowheads="1"/>
          </p:cNvSpPr>
          <p:nvPr>
            <p:ph type="body" idx="1"/>
          </p:nvPr>
        </p:nvSpPr>
        <p:spPr bwMode="auto">
          <a:xfrm>
            <a:off x="1017588" y="1708150"/>
            <a:ext cx="7107237" cy="429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052" name="Line 5"/>
          <p:cNvSpPr>
            <a:spLocks noChangeShapeType="1"/>
          </p:cNvSpPr>
          <p:nvPr/>
        </p:nvSpPr>
        <p:spPr bwMode="auto">
          <a:xfrm>
            <a:off x="0" y="836712"/>
            <a:ext cx="9140825" cy="0"/>
          </a:xfrm>
          <a:prstGeom prst="line">
            <a:avLst/>
          </a:prstGeom>
          <a:noFill/>
          <a:ln w="25400">
            <a:solidFill>
              <a:schemeClr val="tx2"/>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053" name="Line 6"/>
          <p:cNvSpPr>
            <a:spLocks noChangeShapeType="1"/>
          </p:cNvSpPr>
          <p:nvPr/>
        </p:nvSpPr>
        <p:spPr bwMode="auto">
          <a:xfrm>
            <a:off x="0" y="6434138"/>
            <a:ext cx="9140825" cy="0"/>
          </a:xfrm>
          <a:prstGeom prst="line">
            <a:avLst/>
          </a:prstGeom>
          <a:noFill/>
          <a:ln w="25400">
            <a:solidFill>
              <a:schemeClr val="tx2"/>
            </a:solidFill>
            <a:round/>
            <a:headEnd/>
            <a:tailEnd/>
          </a:ln>
          <a:extLst>
            <a:ext uri="{909E8E84-426E-40dd-AFC4-6F175D3DCCD1}">
              <a14:hiddenFill xmlns:a14="http://schemas.microsoft.com/office/drawing/2010/main">
                <a:noFill/>
              </a14:hiddenFill>
            </a:ext>
          </a:extLst>
        </p:spPr>
        <p:txBody>
          <a:bodyPr/>
          <a:lstStyle/>
          <a:p>
            <a:endParaRPr lang="en-GB"/>
          </a:p>
        </p:txBody>
      </p:sp>
      <p:pic>
        <p:nvPicPr>
          <p:cNvPr id="2054" name="Picture 7" descr="Mission_Statement_RGB"/>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6096000" y="6586538"/>
            <a:ext cx="2044700"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5" name="Text Box 8"/>
          <p:cNvSpPr txBox="1">
            <a:spLocks noChangeArrowheads="1"/>
          </p:cNvSpPr>
          <p:nvPr/>
        </p:nvSpPr>
        <p:spPr bwMode="auto">
          <a:xfrm>
            <a:off x="1025525" y="6577013"/>
            <a:ext cx="1763713"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lstStyle>
            <a:lvl1pPr eaLnBrk="0" hangingPunct="0">
              <a:defRPr sz="1300">
                <a:solidFill>
                  <a:schemeClr val="tx1"/>
                </a:solidFill>
                <a:latin typeface="Verdana" pitchFamily="34" charset="0"/>
                <a:cs typeface="Arial" charset="0"/>
              </a:defRPr>
            </a:lvl1pPr>
            <a:lvl2pPr marL="742950" indent="-285750" eaLnBrk="0" hangingPunct="0">
              <a:defRPr sz="1300">
                <a:solidFill>
                  <a:schemeClr val="tx1"/>
                </a:solidFill>
                <a:latin typeface="Verdana" pitchFamily="34" charset="0"/>
                <a:cs typeface="Arial" charset="0"/>
              </a:defRPr>
            </a:lvl2pPr>
            <a:lvl3pPr marL="1143000" indent="-228600" eaLnBrk="0" hangingPunct="0">
              <a:defRPr sz="1300">
                <a:solidFill>
                  <a:schemeClr val="tx1"/>
                </a:solidFill>
                <a:latin typeface="Verdana" pitchFamily="34" charset="0"/>
                <a:cs typeface="Arial" charset="0"/>
              </a:defRPr>
            </a:lvl3pPr>
            <a:lvl4pPr marL="1600200" indent="-228600" eaLnBrk="0" hangingPunct="0">
              <a:defRPr sz="1300">
                <a:solidFill>
                  <a:schemeClr val="tx1"/>
                </a:solidFill>
                <a:latin typeface="Verdana" pitchFamily="34" charset="0"/>
                <a:cs typeface="Arial" charset="0"/>
              </a:defRPr>
            </a:lvl4pPr>
            <a:lvl5pPr marL="2057400" indent="-228600" eaLnBrk="0" hangingPunct="0">
              <a:defRPr sz="1300">
                <a:solidFill>
                  <a:schemeClr val="tx1"/>
                </a:solidFill>
                <a:latin typeface="Verdana" pitchFamily="34" charset="0"/>
                <a:cs typeface="Arial" charset="0"/>
              </a:defRPr>
            </a:lvl5pPr>
            <a:lvl6pPr marL="2514600" indent="-228600" eaLnBrk="0" fontAlgn="base" hangingPunct="0">
              <a:spcBef>
                <a:spcPct val="0"/>
              </a:spcBef>
              <a:spcAft>
                <a:spcPct val="0"/>
              </a:spcAft>
              <a:defRPr sz="1300">
                <a:solidFill>
                  <a:schemeClr val="tx1"/>
                </a:solidFill>
                <a:latin typeface="Verdana" pitchFamily="34" charset="0"/>
                <a:cs typeface="Arial" charset="0"/>
              </a:defRPr>
            </a:lvl6pPr>
            <a:lvl7pPr marL="2971800" indent="-228600" eaLnBrk="0" fontAlgn="base" hangingPunct="0">
              <a:spcBef>
                <a:spcPct val="0"/>
              </a:spcBef>
              <a:spcAft>
                <a:spcPct val="0"/>
              </a:spcAft>
              <a:defRPr sz="1300">
                <a:solidFill>
                  <a:schemeClr val="tx1"/>
                </a:solidFill>
                <a:latin typeface="Verdana" pitchFamily="34" charset="0"/>
                <a:cs typeface="Arial" charset="0"/>
              </a:defRPr>
            </a:lvl7pPr>
            <a:lvl8pPr marL="3429000" indent="-228600" eaLnBrk="0" fontAlgn="base" hangingPunct="0">
              <a:spcBef>
                <a:spcPct val="0"/>
              </a:spcBef>
              <a:spcAft>
                <a:spcPct val="0"/>
              </a:spcAft>
              <a:defRPr sz="1300">
                <a:solidFill>
                  <a:schemeClr val="tx1"/>
                </a:solidFill>
                <a:latin typeface="Verdana" pitchFamily="34" charset="0"/>
                <a:cs typeface="Arial" charset="0"/>
              </a:defRPr>
            </a:lvl8pPr>
            <a:lvl9pPr marL="3886200" indent="-228600" eaLnBrk="0" fontAlgn="base" hangingPunct="0">
              <a:spcBef>
                <a:spcPct val="0"/>
              </a:spcBef>
              <a:spcAft>
                <a:spcPct val="0"/>
              </a:spcAft>
              <a:defRPr sz="1300">
                <a:solidFill>
                  <a:schemeClr val="tx1"/>
                </a:solidFill>
                <a:latin typeface="Verdana" pitchFamily="34" charset="0"/>
                <a:cs typeface="Arial" charset="0"/>
              </a:defRPr>
            </a:lvl9pPr>
          </a:lstStyle>
          <a:p>
            <a:pPr eaLnBrk="1" hangingPunct="1">
              <a:defRPr/>
            </a:pPr>
            <a:r>
              <a:rPr lang="en-GB" sz="800"/>
              <a:t>©</a:t>
            </a:r>
            <a:r>
              <a:rPr lang="en-GB" sz="800" b="1"/>
              <a:t> ECOFYS</a:t>
            </a:r>
            <a:r>
              <a:rPr lang="en-GB" sz="800"/>
              <a:t> |                  |    </a:t>
            </a:r>
          </a:p>
        </p:txBody>
      </p:sp>
      <p:sp>
        <p:nvSpPr>
          <p:cNvPr id="23561" name="Rectangle 9"/>
          <p:cNvSpPr>
            <a:spLocks noGrp="1" noChangeArrowheads="1"/>
          </p:cNvSpPr>
          <p:nvPr>
            <p:ph type="dt" sz="half" idx="2"/>
          </p:nvPr>
        </p:nvSpPr>
        <p:spPr bwMode="auto">
          <a:xfrm>
            <a:off x="1681163" y="6578600"/>
            <a:ext cx="652462" cy="133350"/>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bodyPr>
          <a:lstStyle>
            <a:lvl1pPr algn="ctr">
              <a:defRPr sz="800">
                <a:cs typeface="Arial" pitchFamily="34" charset="0"/>
              </a:defRPr>
            </a:lvl1pPr>
          </a:lstStyle>
          <a:p>
            <a:pPr>
              <a:defRPr/>
            </a:pPr>
            <a:r>
              <a:rPr lang="en-US"/>
              <a:t>20-01-2015</a:t>
            </a:r>
            <a:endParaRPr lang="en-GB"/>
          </a:p>
        </p:txBody>
      </p:sp>
      <p:sp>
        <p:nvSpPr>
          <p:cNvPr id="23562" name="Rectangle 10"/>
          <p:cNvSpPr>
            <a:spLocks noGrp="1" noChangeArrowheads="1"/>
          </p:cNvSpPr>
          <p:nvPr>
            <p:ph type="ftr" sz="quarter" idx="3"/>
          </p:nvPr>
        </p:nvSpPr>
        <p:spPr bwMode="auto">
          <a:xfrm>
            <a:off x="2422525" y="6578600"/>
            <a:ext cx="3594100" cy="173038"/>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bodyPr>
          <a:lstStyle>
            <a:lvl1pPr>
              <a:defRPr sz="800">
                <a:cs typeface="Arial" pitchFamily="34" charset="0"/>
              </a:defRPr>
            </a:lvl1pPr>
          </a:lstStyle>
          <a:p>
            <a:pPr>
              <a:defRPr/>
            </a:pPr>
            <a:r>
              <a:rPr lang="en-GB"/>
              <a:t>Kees Stap</a:t>
            </a:r>
          </a:p>
        </p:txBody>
      </p:sp>
      <p:sp>
        <p:nvSpPr>
          <p:cNvPr id="23563" name="Rectangle 11"/>
          <p:cNvSpPr>
            <a:spLocks noGrp="1" noChangeArrowheads="1"/>
          </p:cNvSpPr>
          <p:nvPr>
            <p:ph type="sldNum" sz="quarter" idx="4"/>
          </p:nvPr>
        </p:nvSpPr>
        <p:spPr bwMode="auto">
          <a:xfrm>
            <a:off x="0" y="6578600"/>
            <a:ext cx="1027113" cy="147638"/>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bodyPr>
          <a:lstStyle>
            <a:lvl1pPr algn="ctr">
              <a:defRPr sz="800">
                <a:cs typeface="Arial" pitchFamily="34" charset="0"/>
              </a:defRPr>
            </a:lvl1pPr>
          </a:lstStyle>
          <a:p>
            <a:pPr>
              <a:defRPr/>
            </a:pPr>
            <a:fld id="{134ADBE9-9ACD-4172-A64F-EFF90EB53DAE}"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4922" r:id="rId1"/>
    <p:sldLayoutId id="2147484834" r:id="rId2"/>
    <p:sldLayoutId id="2147484835" r:id="rId3"/>
    <p:sldLayoutId id="2147484836" r:id="rId4"/>
    <p:sldLayoutId id="2147484837" r:id="rId5"/>
    <p:sldLayoutId id="2147484838" r:id="rId6"/>
    <p:sldLayoutId id="2147484839" r:id="rId7"/>
    <p:sldLayoutId id="2147484840" r:id="rId8"/>
    <p:sldLayoutId id="2147484841" r:id="rId9"/>
    <p:sldLayoutId id="2147484842" r:id="rId10"/>
    <p:sldLayoutId id="2147484843" r:id="rId11"/>
  </p:sldLayoutIdLst>
  <p:hf hdr="0" ftr="0" dt="0"/>
  <p:txStyles>
    <p:titleStyle>
      <a:lvl1pPr algn="l" rtl="0" eaLnBrk="0" fontAlgn="base" hangingPunct="0">
        <a:lnSpc>
          <a:spcPts val="3500"/>
        </a:lnSpc>
        <a:spcBef>
          <a:spcPct val="0"/>
        </a:spcBef>
        <a:spcAft>
          <a:spcPct val="0"/>
        </a:spcAft>
        <a:defRPr sz="2800">
          <a:solidFill>
            <a:schemeClr val="bg2"/>
          </a:solidFill>
          <a:latin typeface="+mj-lt"/>
          <a:ea typeface="+mj-ea"/>
          <a:cs typeface="+mj-cs"/>
        </a:defRPr>
      </a:lvl1pPr>
      <a:lvl2pPr algn="l" rtl="0" eaLnBrk="0" fontAlgn="base" hangingPunct="0">
        <a:lnSpc>
          <a:spcPts val="3500"/>
        </a:lnSpc>
        <a:spcBef>
          <a:spcPct val="0"/>
        </a:spcBef>
        <a:spcAft>
          <a:spcPct val="0"/>
        </a:spcAft>
        <a:defRPr sz="2800">
          <a:solidFill>
            <a:schemeClr val="bg2"/>
          </a:solidFill>
          <a:latin typeface="Verdana" pitchFamily="34" charset="0"/>
          <a:cs typeface="Arial" charset="0"/>
        </a:defRPr>
      </a:lvl2pPr>
      <a:lvl3pPr algn="l" rtl="0" eaLnBrk="0" fontAlgn="base" hangingPunct="0">
        <a:lnSpc>
          <a:spcPts val="3500"/>
        </a:lnSpc>
        <a:spcBef>
          <a:spcPct val="0"/>
        </a:spcBef>
        <a:spcAft>
          <a:spcPct val="0"/>
        </a:spcAft>
        <a:defRPr sz="2800">
          <a:solidFill>
            <a:schemeClr val="bg2"/>
          </a:solidFill>
          <a:latin typeface="Verdana" pitchFamily="34" charset="0"/>
          <a:cs typeface="Arial" charset="0"/>
        </a:defRPr>
      </a:lvl3pPr>
      <a:lvl4pPr algn="l" rtl="0" eaLnBrk="0" fontAlgn="base" hangingPunct="0">
        <a:lnSpc>
          <a:spcPts val="3500"/>
        </a:lnSpc>
        <a:spcBef>
          <a:spcPct val="0"/>
        </a:spcBef>
        <a:spcAft>
          <a:spcPct val="0"/>
        </a:spcAft>
        <a:defRPr sz="2800">
          <a:solidFill>
            <a:schemeClr val="bg2"/>
          </a:solidFill>
          <a:latin typeface="Verdana" pitchFamily="34" charset="0"/>
          <a:cs typeface="Arial" charset="0"/>
        </a:defRPr>
      </a:lvl4pPr>
      <a:lvl5pPr algn="l" rtl="0" eaLnBrk="0" fontAlgn="base" hangingPunct="0">
        <a:lnSpc>
          <a:spcPts val="3500"/>
        </a:lnSpc>
        <a:spcBef>
          <a:spcPct val="0"/>
        </a:spcBef>
        <a:spcAft>
          <a:spcPct val="0"/>
        </a:spcAft>
        <a:defRPr sz="2800">
          <a:solidFill>
            <a:schemeClr val="bg2"/>
          </a:solidFill>
          <a:latin typeface="Verdana" pitchFamily="34" charset="0"/>
          <a:cs typeface="Arial" charset="0"/>
        </a:defRPr>
      </a:lvl5pPr>
      <a:lvl6pPr marL="457200" algn="l" rtl="0" fontAlgn="base">
        <a:lnSpc>
          <a:spcPts val="3500"/>
        </a:lnSpc>
        <a:spcBef>
          <a:spcPct val="0"/>
        </a:spcBef>
        <a:spcAft>
          <a:spcPct val="0"/>
        </a:spcAft>
        <a:defRPr sz="2800">
          <a:solidFill>
            <a:schemeClr val="bg2"/>
          </a:solidFill>
          <a:latin typeface="Verdana" pitchFamily="34" charset="0"/>
          <a:cs typeface="Arial" charset="0"/>
        </a:defRPr>
      </a:lvl6pPr>
      <a:lvl7pPr marL="914400" algn="l" rtl="0" fontAlgn="base">
        <a:lnSpc>
          <a:spcPts val="3500"/>
        </a:lnSpc>
        <a:spcBef>
          <a:spcPct val="0"/>
        </a:spcBef>
        <a:spcAft>
          <a:spcPct val="0"/>
        </a:spcAft>
        <a:defRPr sz="2800">
          <a:solidFill>
            <a:schemeClr val="bg2"/>
          </a:solidFill>
          <a:latin typeface="Verdana" pitchFamily="34" charset="0"/>
          <a:cs typeface="Arial" charset="0"/>
        </a:defRPr>
      </a:lvl7pPr>
      <a:lvl8pPr marL="1371600" algn="l" rtl="0" fontAlgn="base">
        <a:lnSpc>
          <a:spcPts val="3500"/>
        </a:lnSpc>
        <a:spcBef>
          <a:spcPct val="0"/>
        </a:spcBef>
        <a:spcAft>
          <a:spcPct val="0"/>
        </a:spcAft>
        <a:defRPr sz="2800">
          <a:solidFill>
            <a:schemeClr val="bg2"/>
          </a:solidFill>
          <a:latin typeface="Verdana" pitchFamily="34" charset="0"/>
          <a:cs typeface="Arial" charset="0"/>
        </a:defRPr>
      </a:lvl8pPr>
      <a:lvl9pPr marL="1828800" algn="l" rtl="0" fontAlgn="base">
        <a:lnSpc>
          <a:spcPts val="3500"/>
        </a:lnSpc>
        <a:spcBef>
          <a:spcPct val="0"/>
        </a:spcBef>
        <a:spcAft>
          <a:spcPct val="0"/>
        </a:spcAft>
        <a:defRPr sz="2800">
          <a:solidFill>
            <a:schemeClr val="bg2"/>
          </a:solidFill>
          <a:latin typeface="Verdana" pitchFamily="34" charset="0"/>
          <a:cs typeface="Arial" charset="0"/>
        </a:defRPr>
      </a:lvl9pPr>
    </p:titleStyle>
    <p:bodyStyle>
      <a:lvl1pPr marL="292100" indent="-292100" algn="l" rtl="0" eaLnBrk="0" fontAlgn="base" hangingPunct="0">
        <a:lnSpc>
          <a:spcPts val="3000"/>
        </a:lnSpc>
        <a:spcBef>
          <a:spcPct val="0"/>
        </a:spcBef>
        <a:spcAft>
          <a:spcPct val="20000"/>
        </a:spcAft>
        <a:buChar char="•"/>
        <a:defRPr sz="2200">
          <a:solidFill>
            <a:schemeClr val="tx1"/>
          </a:solidFill>
          <a:latin typeface="+mn-lt"/>
          <a:ea typeface="+mn-ea"/>
          <a:cs typeface="+mn-cs"/>
        </a:defRPr>
      </a:lvl1pPr>
      <a:lvl2pPr marL="655638" indent="-361950" algn="l" rtl="0" eaLnBrk="0" fontAlgn="base" hangingPunct="0">
        <a:lnSpc>
          <a:spcPts val="2500"/>
        </a:lnSpc>
        <a:spcBef>
          <a:spcPct val="0"/>
        </a:spcBef>
        <a:spcAft>
          <a:spcPct val="20000"/>
        </a:spcAft>
        <a:buChar char="•"/>
        <a:defRPr>
          <a:solidFill>
            <a:schemeClr val="tx1"/>
          </a:solidFill>
          <a:latin typeface="+mn-lt"/>
          <a:cs typeface="+mn-cs"/>
        </a:defRPr>
      </a:lvl2pPr>
      <a:lvl3pPr marL="942975" indent="-285750" algn="l" rtl="0" eaLnBrk="0" fontAlgn="base" hangingPunct="0">
        <a:lnSpc>
          <a:spcPts val="2300"/>
        </a:lnSpc>
        <a:spcBef>
          <a:spcPct val="0"/>
        </a:spcBef>
        <a:spcAft>
          <a:spcPct val="15000"/>
        </a:spcAft>
        <a:buChar char="•"/>
        <a:defRPr sz="1600">
          <a:solidFill>
            <a:schemeClr val="tx1"/>
          </a:solidFill>
          <a:latin typeface="+mn-lt"/>
          <a:cs typeface="+mn-cs"/>
        </a:defRPr>
      </a:lvl3pPr>
      <a:lvl4pPr marL="1223963" indent="-279400" algn="l" rtl="0" eaLnBrk="0" fontAlgn="base" hangingPunct="0">
        <a:lnSpc>
          <a:spcPts val="2300"/>
        </a:lnSpc>
        <a:spcBef>
          <a:spcPct val="0"/>
        </a:spcBef>
        <a:spcAft>
          <a:spcPct val="15000"/>
        </a:spcAft>
        <a:buChar char="•"/>
        <a:defRPr sz="1300">
          <a:solidFill>
            <a:schemeClr val="tx1"/>
          </a:solidFill>
          <a:latin typeface="+mn-lt"/>
          <a:cs typeface="+mn-cs"/>
        </a:defRPr>
      </a:lvl4pPr>
      <a:lvl5pPr marL="1508125" indent="-282575" algn="l" rtl="0" eaLnBrk="0" fontAlgn="base" hangingPunct="0">
        <a:lnSpc>
          <a:spcPts val="2300"/>
        </a:lnSpc>
        <a:spcBef>
          <a:spcPct val="0"/>
        </a:spcBef>
        <a:spcAft>
          <a:spcPct val="15000"/>
        </a:spcAft>
        <a:buChar char="•"/>
        <a:defRPr sz="1300">
          <a:solidFill>
            <a:schemeClr val="tx1"/>
          </a:solidFill>
          <a:latin typeface="+mn-lt"/>
          <a:cs typeface="+mn-cs"/>
        </a:defRPr>
      </a:lvl5pPr>
      <a:lvl6pPr marL="1965325" indent="-282575" algn="l" rtl="0" fontAlgn="base">
        <a:lnSpc>
          <a:spcPts val="2300"/>
        </a:lnSpc>
        <a:spcBef>
          <a:spcPct val="0"/>
        </a:spcBef>
        <a:spcAft>
          <a:spcPct val="15000"/>
        </a:spcAft>
        <a:buChar char="•"/>
        <a:defRPr sz="1300">
          <a:solidFill>
            <a:schemeClr val="tx1"/>
          </a:solidFill>
          <a:latin typeface="+mn-lt"/>
          <a:cs typeface="+mn-cs"/>
        </a:defRPr>
      </a:lvl6pPr>
      <a:lvl7pPr marL="2422525" indent="-282575" algn="l" rtl="0" fontAlgn="base">
        <a:lnSpc>
          <a:spcPts val="2300"/>
        </a:lnSpc>
        <a:spcBef>
          <a:spcPct val="0"/>
        </a:spcBef>
        <a:spcAft>
          <a:spcPct val="15000"/>
        </a:spcAft>
        <a:buChar char="•"/>
        <a:defRPr sz="1300">
          <a:solidFill>
            <a:schemeClr val="tx1"/>
          </a:solidFill>
          <a:latin typeface="+mn-lt"/>
          <a:cs typeface="+mn-cs"/>
        </a:defRPr>
      </a:lvl7pPr>
      <a:lvl8pPr marL="2879725" indent="-282575" algn="l" rtl="0" fontAlgn="base">
        <a:lnSpc>
          <a:spcPts val="2300"/>
        </a:lnSpc>
        <a:spcBef>
          <a:spcPct val="0"/>
        </a:spcBef>
        <a:spcAft>
          <a:spcPct val="15000"/>
        </a:spcAft>
        <a:buChar char="•"/>
        <a:defRPr sz="1300">
          <a:solidFill>
            <a:schemeClr val="tx1"/>
          </a:solidFill>
          <a:latin typeface="+mn-lt"/>
          <a:cs typeface="+mn-cs"/>
        </a:defRPr>
      </a:lvl8pPr>
      <a:lvl9pPr marL="3336925" indent="-282575" algn="l" rtl="0" fontAlgn="base">
        <a:lnSpc>
          <a:spcPts val="2300"/>
        </a:lnSpc>
        <a:spcBef>
          <a:spcPct val="0"/>
        </a:spcBef>
        <a:spcAft>
          <a:spcPct val="15000"/>
        </a:spcAft>
        <a:buChar char="•"/>
        <a:defRPr sz="13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1017588" y="0"/>
            <a:ext cx="7107237" cy="83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GB"/>
              <a:t>Click to edit Master title style</a:t>
            </a:r>
          </a:p>
        </p:txBody>
      </p:sp>
      <p:sp>
        <p:nvSpPr>
          <p:cNvPr id="3075" name="Rectangle 3"/>
          <p:cNvSpPr>
            <a:spLocks noGrp="1" noChangeArrowheads="1"/>
          </p:cNvSpPr>
          <p:nvPr>
            <p:ph type="body" idx="1"/>
          </p:nvPr>
        </p:nvSpPr>
        <p:spPr bwMode="auto">
          <a:xfrm>
            <a:off x="1017588" y="1708150"/>
            <a:ext cx="7107237" cy="429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3076" name="Line 5"/>
          <p:cNvSpPr>
            <a:spLocks noChangeShapeType="1"/>
          </p:cNvSpPr>
          <p:nvPr/>
        </p:nvSpPr>
        <p:spPr bwMode="auto">
          <a:xfrm>
            <a:off x="0" y="836712"/>
            <a:ext cx="9140825" cy="0"/>
          </a:xfrm>
          <a:prstGeom prst="line">
            <a:avLst/>
          </a:prstGeom>
          <a:noFill/>
          <a:ln w="25400">
            <a:solidFill>
              <a:schemeClr val="tx2"/>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077" name="Line 6"/>
          <p:cNvSpPr>
            <a:spLocks noChangeShapeType="1"/>
          </p:cNvSpPr>
          <p:nvPr/>
        </p:nvSpPr>
        <p:spPr bwMode="auto">
          <a:xfrm>
            <a:off x="0" y="6434138"/>
            <a:ext cx="9140825" cy="0"/>
          </a:xfrm>
          <a:prstGeom prst="line">
            <a:avLst/>
          </a:prstGeom>
          <a:noFill/>
          <a:ln w="25400">
            <a:solidFill>
              <a:schemeClr val="tx2"/>
            </a:solidFill>
            <a:round/>
            <a:headEnd/>
            <a:tailEnd/>
          </a:ln>
          <a:extLst>
            <a:ext uri="{909E8E84-426E-40dd-AFC4-6F175D3DCCD1}">
              <a14:hiddenFill xmlns:a14="http://schemas.microsoft.com/office/drawing/2010/main">
                <a:noFill/>
              </a14:hiddenFill>
            </a:ext>
          </a:extLst>
        </p:spPr>
        <p:txBody>
          <a:bodyPr/>
          <a:lstStyle/>
          <a:p>
            <a:endParaRPr lang="en-GB"/>
          </a:p>
        </p:txBody>
      </p:sp>
      <p:pic>
        <p:nvPicPr>
          <p:cNvPr id="3078" name="Picture 7" descr="Mission_Statement_RGB"/>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6096000" y="6586538"/>
            <a:ext cx="2044700"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9" name="Text Box 8"/>
          <p:cNvSpPr txBox="1">
            <a:spLocks noChangeArrowheads="1"/>
          </p:cNvSpPr>
          <p:nvPr/>
        </p:nvSpPr>
        <p:spPr bwMode="auto">
          <a:xfrm>
            <a:off x="1025525" y="6577013"/>
            <a:ext cx="1763713"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lstStyle>
            <a:lvl1pPr eaLnBrk="0" hangingPunct="0">
              <a:defRPr sz="1300">
                <a:solidFill>
                  <a:schemeClr val="tx1"/>
                </a:solidFill>
                <a:latin typeface="Verdana" pitchFamily="34" charset="0"/>
                <a:cs typeface="Arial" charset="0"/>
              </a:defRPr>
            </a:lvl1pPr>
            <a:lvl2pPr marL="742950" indent="-285750" eaLnBrk="0" hangingPunct="0">
              <a:defRPr sz="1300">
                <a:solidFill>
                  <a:schemeClr val="tx1"/>
                </a:solidFill>
                <a:latin typeface="Verdana" pitchFamily="34" charset="0"/>
                <a:cs typeface="Arial" charset="0"/>
              </a:defRPr>
            </a:lvl2pPr>
            <a:lvl3pPr marL="1143000" indent="-228600" eaLnBrk="0" hangingPunct="0">
              <a:defRPr sz="1300">
                <a:solidFill>
                  <a:schemeClr val="tx1"/>
                </a:solidFill>
                <a:latin typeface="Verdana" pitchFamily="34" charset="0"/>
                <a:cs typeface="Arial" charset="0"/>
              </a:defRPr>
            </a:lvl3pPr>
            <a:lvl4pPr marL="1600200" indent="-228600" eaLnBrk="0" hangingPunct="0">
              <a:defRPr sz="1300">
                <a:solidFill>
                  <a:schemeClr val="tx1"/>
                </a:solidFill>
                <a:latin typeface="Verdana" pitchFamily="34" charset="0"/>
                <a:cs typeface="Arial" charset="0"/>
              </a:defRPr>
            </a:lvl4pPr>
            <a:lvl5pPr marL="2057400" indent="-228600" eaLnBrk="0" hangingPunct="0">
              <a:defRPr sz="1300">
                <a:solidFill>
                  <a:schemeClr val="tx1"/>
                </a:solidFill>
                <a:latin typeface="Verdana" pitchFamily="34" charset="0"/>
                <a:cs typeface="Arial" charset="0"/>
              </a:defRPr>
            </a:lvl5pPr>
            <a:lvl6pPr marL="2514600" indent="-228600" eaLnBrk="0" fontAlgn="base" hangingPunct="0">
              <a:spcBef>
                <a:spcPct val="0"/>
              </a:spcBef>
              <a:spcAft>
                <a:spcPct val="0"/>
              </a:spcAft>
              <a:defRPr sz="1300">
                <a:solidFill>
                  <a:schemeClr val="tx1"/>
                </a:solidFill>
                <a:latin typeface="Verdana" pitchFamily="34" charset="0"/>
                <a:cs typeface="Arial" charset="0"/>
              </a:defRPr>
            </a:lvl6pPr>
            <a:lvl7pPr marL="2971800" indent="-228600" eaLnBrk="0" fontAlgn="base" hangingPunct="0">
              <a:spcBef>
                <a:spcPct val="0"/>
              </a:spcBef>
              <a:spcAft>
                <a:spcPct val="0"/>
              </a:spcAft>
              <a:defRPr sz="1300">
                <a:solidFill>
                  <a:schemeClr val="tx1"/>
                </a:solidFill>
                <a:latin typeface="Verdana" pitchFamily="34" charset="0"/>
                <a:cs typeface="Arial" charset="0"/>
              </a:defRPr>
            </a:lvl7pPr>
            <a:lvl8pPr marL="3429000" indent="-228600" eaLnBrk="0" fontAlgn="base" hangingPunct="0">
              <a:spcBef>
                <a:spcPct val="0"/>
              </a:spcBef>
              <a:spcAft>
                <a:spcPct val="0"/>
              </a:spcAft>
              <a:defRPr sz="1300">
                <a:solidFill>
                  <a:schemeClr val="tx1"/>
                </a:solidFill>
                <a:latin typeface="Verdana" pitchFamily="34" charset="0"/>
                <a:cs typeface="Arial" charset="0"/>
              </a:defRPr>
            </a:lvl8pPr>
            <a:lvl9pPr marL="3886200" indent="-228600" eaLnBrk="0" fontAlgn="base" hangingPunct="0">
              <a:spcBef>
                <a:spcPct val="0"/>
              </a:spcBef>
              <a:spcAft>
                <a:spcPct val="0"/>
              </a:spcAft>
              <a:defRPr sz="1300">
                <a:solidFill>
                  <a:schemeClr val="tx1"/>
                </a:solidFill>
                <a:latin typeface="Verdana" pitchFamily="34" charset="0"/>
                <a:cs typeface="Arial" charset="0"/>
              </a:defRPr>
            </a:lvl9pPr>
          </a:lstStyle>
          <a:p>
            <a:pPr eaLnBrk="1" hangingPunct="1">
              <a:defRPr/>
            </a:pPr>
            <a:r>
              <a:rPr lang="en-GB" sz="800"/>
              <a:t>©</a:t>
            </a:r>
            <a:r>
              <a:rPr lang="en-GB" sz="800" b="1"/>
              <a:t> ECOFYS</a:t>
            </a:r>
            <a:r>
              <a:rPr lang="en-GB" sz="800"/>
              <a:t> |                  |    </a:t>
            </a:r>
          </a:p>
        </p:txBody>
      </p:sp>
      <p:sp>
        <p:nvSpPr>
          <p:cNvPr id="70665" name="Rectangle 9"/>
          <p:cNvSpPr>
            <a:spLocks noGrp="1" noChangeArrowheads="1"/>
          </p:cNvSpPr>
          <p:nvPr>
            <p:ph type="dt" sz="half" idx="2"/>
          </p:nvPr>
        </p:nvSpPr>
        <p:spPr bwMode="auto">
          <a:xfrm>
            <a:off x="1681163" y="6578600"/>
            <a:ext cx="652462" cy="133350"/>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bodyPr>
          <a:lstStyle>
            <a:lvl1pPr algn="ctr">
              <a:defRPr sz="800">
                <a:cs typeface="Arial" pitchFamily="34" charset="0"/>
              </a:defRPr>
            </a:lvl1pPr>
          </a:lstStyle>
          <a:p>
            <a:pPr>
              <a:defRPr/>
            </a:pPr>
            <a:r>
              <a:rPr lang="en-US"/>
              <a:t>20-01-2015</a:t>
            </a:r>
            <a:endParaRPr lang="en-GB"/>
          </a:p>
        </p:txBody>
      </p:sp>
      <p:sp>
        <p:nvSpPr>
          <p:cNvPr id="70666" name="Rectangle 10"/>
          <p:cNvSpPr>
            <a:spLocks noGrp="1" noChangeArrowheads="1"/>
          </p:cNvSpPr>
          <p:nvPr>
            <p:ph type="ftr" sz="quarter" idx="3"/>
          </p:nvPr>
        </p:nvSpPr>
        <p:spPr bwMode="auto">
          <a:xfrm>
            <a:off x="2422525" y="6578600"/>
            <a:ext cx="3594100" cy="173038"/>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bodyPr>
          <a:lstStyle>
            <a:lvl1pPr>
              <a:defRPr sz="800">
                <a:cs typeface="Arial" pitchFamily="34" charset="0"/>
              </a:defRPr>
            </a:lvl1pPr>
          </a:lstStyle>
          <a:p>
            <a:pPr>
              <a:defRPr/>
            </a:pPr>
            <a:r>
              <a:rPr lang="en-GB"/>
              <a:t>Kees Stap</a:t>
            </a:r>
          </a:p>
        </p:txBody>
      </p:sp>
      <p:sp>
        <p:nvSpPr>
          <p:cNvPr id="70667" name="Rectangle 11"/>
          <p:cNvSpPr>
            <a:spLocks noGrp="1" noChangeArrowheads="1"/>
          </p:cNvSpPr>
          <p:nvPr>
            <p:ph type="sldNum" sz="quarter" idx="4"/>
          </p:nvPr>
        </p:nvSpPr>
        <p:spPr bwMode="auto">
          <a:xfrm>
            <a:off x="0" y="6578600"/>
            <a:ext cx="1027113" cy="147638"/>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bodyPr>
          <a:lstStyle>
            <a:lvl1pPr algn="ctr">
              <a:defRPr sz="800">
                <a:cs typeface="Arial" pitchFamily="34" charset="0"/>
              </a:defRPr>
            </a:lvl1pPr>
          </a:lstStyle>
          <a:p>
            <a:pPr>
              <a:defRPr/>
            </a:pPr>
            <a:fld id="{372408CE-8C3A-4C65-BF3A-CED71C011F20}"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4923" r:id="rId1"/>
    <p:sldLayoutId id="2147484844" r:id="rId2"/>
    <p:sldLayoutId id="2147484845" r:id="rId3"/>
    <p:sldLayoutId id="2147484846" r:id="rId4"/>
    <p:sldLayoutId id="2147484847" r:id="rId5"/>
    <p:sldLayoutId id="2147484848" r:id="rId6"/>
    <p:sldLayoutId id="2147484849" r:id="rId7"/>
    <p:sldLayoutId id="2147484850" r:id="rId8"/>
    <p:sldLayoutId id="2147484851" r:id="rId9"/>
    <p:sldLayoutId id="2147484852" r:id="rId10"/>
    <p:sldLayoutId id="2147484853" r:id="rId11"/>
  </p:sldLayoutIdLst>
  <p:hf hdr="0" ftr="0" dt="0"/>
  <p:txStyles>
    <p:titleStyle>
      <a:lvl1pPr algn="l" rtl="0" eaLnBrk="0" fontAlgn="base" hangingPunct="0">
        <a:lnSpc>
          <a:spcPts val="3500"/>
        </a:lnSpc>
        <a:spcBef>
          <a:spcPct val="0"/>
        </a:spcBef>
        <a:spcAft>
          <a:spcPct val="0"/>
        </a:spcAft>
        <a:defRPr sz="2800">
          <a:solidFill>
            <a:schemeClr val="bg2"/>
          </a:solidFill>
          <a:latin typeface="+mj-lt"/>
          <a:ea typeface="+mj-ea"/>
          <a:cs typeface="+mj-cs"/>
        </a:defRPr>
      </a:lvl1pPr>
      <a:lvl2pPr algn="l" rtl="0" eaLnBrk="0" fontAlgn="base" hangingPunct="0">
        <a:lnSpc>
          <a:spcPts val="3500"/>
        </a:lnSpc>
        <a:spcBef>
          <a:spcPct val="0"/>
        </a:spcBef>
        <a:spcAft>
          <a:spcPct val="0"/>
        </a:spcAft>
        <a:defRPr sz="2800">
          <a:solidFill>
            <a:schemeClr val="bg2"/>
          </a:solidFill>
          <a:latin typeface="Verdana" pitchFamily="34" charset="0"/>
          <a:cs typeface="Arial" charset="0"/>
        </a:defRPr>
      </a:lvl2pPr>
      <a:lvl3pPr algn="l" rtl="0" eaLnBrk="0" fontAlgn="base" hangingPunct="0">
        <a:lnSpc>
          <a:spcPts val="3500"/>
        </a:lnSpc>
        <a:spcBef>
          <a:spcPct val="0"/>
        </a:spcBef>
        <a:spcAft>
          <a:spcPct val="0"/>
        </a:spcAft>
        <a:defRPr sz="2800">
          <a:solidFill>
            <a:schemeClr val="bg2"/>
          </a:solidFill>
          <a:latin typeface="Verdana" pitchFamily="34" charset="0"/>
          <a:cs typeface="Arial" charset="0"/>
        </a:defRPr>
      </a:lvl3pPr>
      <a:lvl4pPr algn="l" rtl="0" eaLnBrk="0" fontAlgn="base" hangingPunct="0">
        <a:lnSpc>
          <a:spcPts val="3500"/>
        </a:lnSpc>
        <a:spcBef>
          <a:spcPct val="0"/>
        </a:spcBef>
        <a:spcAft>
          <a:spcPct val="0"/>
        </a:spcAft>
        <a:defRPr sz="2800">
          <a:solidFill>
            <a:schemeClr val="bg2"/>
          </a:solidFill>
          <a:latin typeface="Verdana" pitchFamily="34" charset="0"/>
          <a:cs typeface="Arial" charset="0"/>
        </a:defRPr>
      </a:lvl4pPr>
      <a:lvl5pPr algn="l" rtl="0" eaLnBrk="0" fontAlgn="base" hangingPunct="0">
        <a:lnSpc>
          <a:spcPts val="3500"/>
        </a:lnSpc>
        <a:spcBef>
          <a:spcPct val="0"/>
        </a:spcBef>
        <a:spcAft>
          <a:spcPct val="0"/>
        </a:spcAft>
        <a:defRPr sz="2800">
          <a:solidFill>
            <a:schemeClr val="bg2"/>
          </a:solidFill>
          <a:latin typeface="Verdana" pitchFamily="34" charset="0"/>
          <a:cs typeface="Arial" charset="0"/>
        </a:defRPr>
      </a:lvl5pPr>
      <a:lvl6pPr marL="457200" algn="l" rtl="0" fontAlgn="base">
        <a:lnSpc>
          <a:spcPts val="3500"/>
        </a:lnSpc>
        <a:spcBef>
          <a:spcPct val="0"/>
        </a:spcBef>
        <a:spcAft>
          <a:spcPct val="0"/>
        </a:spcAft>
        <a:defRPr sz="2800">
          <a:solidFill>
            <a:schemeClr val="bg2"/>
          </a:solidFill>
          <a:latin typeface="Verdana" pitchFamily="34" charset="0"/>
          <a:cs typeface="Arial" charset="0"/>
        </a:defRPr>
      </a:lvl6pPr>
      <a:lvl7pPr marL="914400" algn="l" rtl="0" fontAlgn="base">
        <a:lnSpc>
          <a:spcPts val="3500"/>
        </a:lnSpc>
        <a:spcBef>
          <a:spcPct val="0"/>
        </a:spcBef>
        <a:spcAft>
          <a:spcPct val="0"/>
        </a:spcAft>
        <a:defRPr sz="2800">
          <a:solidFill>
            <a:schemeClr val="bg2"/>
          </a:solidFill>
          <a:latin typeface="Verdana" pitchFamily="34" charset="0"/>
          <a:cs typeface="Arial" charset="0"/>
        </a:defRPr>
      </a:lvl7pPr>
      <a:lvl8pPr marL="1371600" algn="l" rtl="0" fontAlgn="base">
        <a:lnSpc>
          <a:spcPts val="3500"/>
        </a:lnSpc>
        <a:spcBef>
          <a:spcPct val="0"/>
        </a:spcBef>
        <a:spcAft>
          <a:spcPct val="0"/>
        </a:spcAft>
        <a:defRPr sz="2800">
          <a:solidFill>
            <a:schemeClr val="bg2"/>
          </a:solidFill>
          <a:latin typeface="Verdana" pitchFamily="34" charset="0"/>
          <a:cs typeface="Arial" charset="0"/>
        </a:defRPr>
      </a:lvl8pPr>
      <a:lvl9pPr marL="1828800" algn="l" rtl="0" fontAlgn="base">
        <a:lnSpc>
          <a:spcPts val="3500"/>
        </a:lnSpc>
        <a:spcBef>
          <a:spcPct val="0"/>
        </a:spcBef>
        <a:spcAft>
          <a:spcPct val="0"/>
        </a:spcAft>
        <a:defRPr sz="2800">
          <a:solidFill>
            <a:schemeClr val="bg2"/>
          </a:solidFill>
          <a:latin typeface="Verdana" pitchFamily="34" charset="0"/>
          <a:cs typeface="Arial" charset="0"/>
        </a:defRPr>
      </a:lvl9pPr>
    </p:titleStyle>
    <p:bodyStyle>
      <a:lvl1pPr marL="292100" indent="-292100" algn="l" rtl="0" eaLnBrk="0" fontAlgn="base" hangingPunct="0">
        <a:lnSpc>
          <a:spcPts val="3000"/>
        </a:lnSpc>
        <a:spcBef>
          <a:spcPct val="0"/>
        </a:spcBef>
        <a:spcAft>
          <a:spcPct val="20000"/>
        </a:spcAft>
        <a:buChar char="•"/>
        <a:defRPr sz="2200">
          <a:solidFill>
            <a:schemeClr val="tx1"/>
          </a:solidFill>
          <a:latin typeface="+mn-lt"/>
          <a:ea typeface="+mn-ea"/>
          <a:cs typeface="+mn-cs"/>
        </a:defRPr>
      </a:lvl1pPr>
      <a:lvl2pPr marL="655638" indent="-361950" algn="l" rtl="0" eaLnBrk="0" fontAlgn="base" hangingPunct="0">
        <a:lnSpc>
          <a:spcPts val="2500"/>
        </a:lnSpc>
        <a:spcBef>
          <a:spcPct val="0"/>
        </a:spcBef>
        <a:spcAft>
          <a:spcPct val="20000"/>
        </a:spcAft>
        <a:buChar char="•"/>
        <a:defRPr>
          <a:solidFill>
            <a:schemeClr val="tx1"/>
          </a:solidFill>
          <a:latin typeface="+mn-lt"/>
          <a:cs typeface="+mn-cs"/>
        </a:defRPr>
      </a:lvl2pPr>
      <a:lvl3pPr marL="942975" indent="-285750" algn="l" rtl="0" eaLnBrk="0" fontAlgn="base" hangingPunct="0">
        <a:lnSpc>
          <a:spcPts val="2300"/>
        </a:lnSpc>
        <a:spcBef>
          <a:spcPct val="0"/>
        </a:spcBef>
        <a:spcAft>
          <a:spcPct val="15000"/>
        </a:spcAft>
        <a:buChar char="•"/>
        <a:defRPr sz="1600">
          <a:solidFill>
            <a:schemeClr val="tx1"/>
          </a:solidFill>
          <a:latin typeface="+mn-lt"/>
          <a:cs typeface="+mn-cs"/>
        </a:defRPr>
      </a:lvl3pPr>
      <a:lvl4pPr marL="1223963" indent="-279400" algn="l" rtl="0" eaLnBrk="0" fontAlgn="base" hangingPunct="0">
        <a:lnSpc>
          <a:spcPts val="2300"/>
        </a:lnSpc>
        <a:spcBef>
          <a:spcPct val="0"/>
        </a:spcBef>
        <a:spcAft>
          <a:spcPct val="15000"/>
        </a:spcAft>
        <a:buChar char="•"/>
        <a:defRPr sz="1300">
          <a:solidFill>
            <a:schemeClr val="tx1"/>
          </a:solidFill>
          <a:latin typeface="+mn-lt"/>
          <a:cs typeface="+mn-cs"/>
        </a:defRPr>
      </a:lvl4pPr>
      <a:lvl5pPr marL="1508125" indent="-282575" algn="l" rtl="0" eaLnBrk="0" fontAlgn="base" hangingPunct="0">
        <a:lnSpc>
          <a:spcPts val="2300"/>
        </a:lnSpc>
        <a:spcBef>
          <a:spcPct val="0"/>
        </a:spcBef>
        <a:spcAft>
          <a:spcPct val="15000"/>
        </a:spcAft>
        <a:buChar char="•"/>
        <a:defRPr sz="1300">
          <a:solidFill>
            <a:schemeClr val="tx1"/>
          </a:solidFill>
          <a:latin typeface="+mn-lt"/>
          <a:cs typeface="+mn-cs"/>
        </a:defRPr>
      </a:lvl5pPr>
      <a:lvl6pPr marL="1965325" indent="-282575" algn="l" rtl="0" fontAlgn="base">
        <a:lnSpc>
          <a:spcPts val="2300"/>
        </a:lnSpc>
        <a:spcBef>
          <a:spcPct val="0"/>
        </a:spcBef>
        <a:spcAft>
          <a:spcPct val="15000"/>
        </a:spcAft>
        <a:buChar char="•"/>
        <a:defRPr sz="1300">
          <a:solidFill>
            <a:schemeClr val="tx1"/>
          </a:solidFill>
          <a:latin typeface="+mn-lt"/>
          <a:cs typeface="+mn-cs"/>
        </a:defRPr>
      </a:lvl6pPr>
      <a:lvl7pPr marL="2422525" indent="-282575" algn="l" rtl="0" fontAlgn="base">
        <a:lnSpc>
          <a:spcPts val="2300"/>
        </a:lnSpc>
        <a:spcBef>
          <a:spcPct val="0"/>
        </a:spcBef>
        <a:spcAft>
          <a:spcPct val="15000"/>
        </a:spcAft>
        <a:buChar char="•"/>
        <a:defRPr sz="1300">
          <a:solidFill>
            <a:schemeClr val="tx1"/>
          </a:solidFill>
          <a:latin typeface="+mn-lt"/>
          <a:cs typeface="+mn-cs"/>
        </a:defRPr>
      </a:lvl7pPr>
      <a:lvl8pPr marL="2879725" indent="-282575" algn="l" rtl="0" fontAlgn="base">
        <a:lnSpc>
          <a:spcPts val="2300"/>
        </a:lnSpc>
        <a:spcBef>
          <a:spcPct val="0"/>
        </a:spcBef>
        <a:spcAft>
          <a:spcPct val="15000"/>
        </a:spcAft>
        <a:buChar char="•"/>
        <a:defRPr sz="1300">
          <a:solidFill>
            <a:schemeClr val="tx1"/>
          </a:solidFill>
          <a:latin typeface="+mn-lt"/>
          <a:cs typeface="+mn-cs"/>
        </a:defRPr>
      </a:lvl8pPr>
      <a:lvl9pPr marL="3336925" indent="-282575" algn="l" rtl="0" fontAlgn="base">
        <a:lnSpc>
          <a:spcPts val="2300"/>
        </a:lnSpc>
        <a:spcBef>
          <a:spcPct val="0"/>
        </a:spcBef>
        <a:spcAft>
          <a:spcPct val="15000"/>
        </a:spcAft>
        <a:buChar char="•"/>
        <a:defRPr sz="13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1017588" y="0"/>
            <a:ext cx="7107237" cy="83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GB" dirty="0"/>
              <a:t>Click to edit Master title style</a:t>
            </a:r>
          </a:p>
        </p:txBody>
      </p:sp>
      <p:sp>
        <p:nvSpPr>
          <p:cNvPr id="4099" name="Rectangle 3"/>
          <p:cNvSpPr>
            <a:spLocks noGrp="1" noChangeArrowheads="1"/>
          </p:cNvSpPr>
          <p:nvPr>
            <p:ph type="body" idx="1"/>
          </p:nvPr>
        </p:nvSpPr>
        <p:spPr bwMode="auto">
          <a:xfrm>
            <a:off x="1017588" y="1708150"/>
            <a:ext cx="7107237" cy="429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100" name="Line 5"/>
          <p:cNvSpPr>
            <a:spLocks noChangeShapeType="1"/>
          </p:cNvSpPr>
          <p:nvPr/>
        </p:nvSpPr>
        <p:spPr bwMode="auto">
          <a:xfrm>
            <a:off x="0" y="836712"/>
            <a:ext cx="9140825" cy="0"/>
          </a:xfrm>
          <a:prstGeom prst="line">
            <a:avLst/>
          </a:prstGeom>
          <a:noFill/>
          <a:ln w="25400">
            <a:solidFill>
              <a:schemeClr val="tx2"/>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101" name="Line 6"/>
          <p:cNvSpPr>
            <a:spLocks noChangeShapeType="1"/>
          </p:cNvSpPr>
          <p:nvPr/>
        </p:nvSpPr>
        <p:spPr bwMode="auto">
          <a:xfrm>
            <a:off x="0" y="6434138"/>
            <a:ext cx="9140825" cy="0"/>
          </a:xfrm>
          <a:prstGeom prst="line">
            <a:avLst/>
          </a:prstGeom>
          <a:noFill/>
          <a:ln w="25400">
            <a:solidFill>
              <a:schemeClr val="tx2"/>
            </a:solidFill>
            <a:round/>
            <a:headEnd/>
            <a:tailEnd/>
          </a:ln>
          <a:extLst>
            <a:ext uri="{909E8E84-426E-40dd-AFC4-6F175D3DCCD1}">
              <a14:hiddenFill xmlns:a14="http://schemas.microsoft.com/office/drawing/2010/main">
                <a:noFill/>
              </a14:hiddenFill>
            </a:ext>
          </a:extLst>
        </p:spPr>
        <p:txBody>
          <a:bodyPr/>
          <a:lstStyle/>
          <a:p>
            <a:endParaRPr lang="en-GB"/>
          </a:p>
        </p:txBody>
      </p:sp>
      <p:pic>
        <p:nvPicPr>
          <p:cNvPr id="4102" name="Picture 7" descr="Mission_Statement_RGB"/>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6096000" y="6586538"/>
            <a:ext cx="2044700"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3" name="Text Box 8"/>
          <p:cNvSpPr txBox="1">
            <a:spLocks noChangeArrowheads="1"/>
          </p:cNvSpPr>
          <p:nvPr/>
        </p:nvSpPr>
        <p:spPr bwMode="auto">
          <a:xfrm>
            <a:off x="1025525" y="6577013"/>
            <a:ext cx="1763713"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lstStyle>
            <a:lvl1pPr eaLnBrk="0" hangingPunct="0">
              <a:defRPr sz="1300">
                <a:solidFill>
                  <a:schemeClr val="tx1"/>
                </a:solidFill>
                <a:latin typeface="Verdana" pitchFamily="34" charset="0"/>
                <a:cs typeface="Arial" charset="0"/>
              </a:defRPr>
            </a:lvl1pPr>
            <a:lvl2pPr marL="742950" indent="-285750" eaLnBrk="0" hangingPunct="0">
              <a:defRPr sz="1300">
                <a:solidFill>
                  <a:schemeClr val="tx1"/>
                </a:solidFill>
                <a:latin typeface="Verdana" pitchFamily="34" charset="0"/>
                <a:cs typeface="Arial" charset="0"/>
              </a:defRPr>
            </a:lvl2pPr>
            <a:lvl3pPr marL="1143000" indent="-228600" eaLnBrk="0" hangingPunct="0">
              <a:defRPr sz="1300">
                <a:solidFill>
                  <a:schemeClr val="tx1"/>
                </a:solidFill>
                <a:latin typeface="Verdana" pitchFamily="34" charset="0"/>
                <a:cs typeface="Arial" charset="0"/>
              </a:defRPr>
            </a:lvl3pPr>
            <a:lvl4pPr marL="1600200" indent="-228600" eaLnBrk="0" hangingPunct="0">
              <a:defRPr sz="1300">
                <a:solidFill>
                  <a:schemeClr val="tx1"/>
                </a:solidFill>
                <a:latin typeface="Verdana" pitchFamily="34" charset="0"/>
                <a:cs typeface="Arial" charset="0"/>
              </a:defRPr>
            </a:lvl4pPr>
            <a:lvl5pPr marL="2057400" indent="-228600" eaLnBrk="0" hangingPunct="0">
              <a:defRPr sz="1300">
                <a:solidFill>
                  <a:schemeClr val="tx1"/>
                </a:solidFill>
                <a:latin typeface="Verdana" pitchFamily="34" charset="0"/>
                <a:cs typeface="Arial" charset="0"/>
              </a:defRPr>
            </a:lvl5pPr>
            <a:lvl6pPr marL="2514600" indent="-228600" eaLnBrk="0" fontAlgn="base" hangingPunct="0">
              <a:spcBef>
                <a:spcPct val="0"/>
              </a:spcBef>
              <a:spcAft>
                <a:spcPct val="0"/>
              </a:spcAft>
              <a:defRPr sz="1300">
                <a:solidFill>
                  <a:schemeClr val="tx1"/>
                </a:solidFill>
                <a:latin typeface="Verdana" pitchFamily="34" charset="0"/>
                <a:cs typeface="Arial" charset="0"/>
              </a:defRPr>
            </a:lvl6pPr>
            <a:lvl7pPr marL="2971800" indent="-228600" eaLnBrk="0" fontAlgn="base" hangingPunct="0">
              <a:spcBef>
                <a:spcPct val="0"/>
              </a:spcBef>
              <a:spcAft>
                <a:spcPct val="0"/>
              </a:spcAft>
              <a:defRPr sz="1300">
                <a:solidFill>
                  <a:schemeClr val="tx1"/>
                </a:solidFill>
                <a:latin typeface="Verdana" pitchFamily="34" charset="0"/>
                <a:cs typeface="Arial" charset="0"/>
              </a:defRPr>
            </a:lvl7pPr>
            <a:lvl8pPr marL="3429000" indent="-228600" eaLnBrk="0" fontAlgn="base" hangingPunct="0">
              <a:spcBef>
                <a:spcPct val="0"/>
              </a:spcBef>
              <a:spcAft>
                <a:spcPct val="0"/>
              </a:spcAft>
              <a:defRPr sz="1300">
                <a:solidFill>
                  <a:schemeClr val="tx1"/>
                </a:solidFill>
                <a:latin typeface="Verdana" pitchFamily="34" charset="0"/>
                <a:cs typeface="Arial" charset="0"/>
              </a:defRPr>
            </a:lvl8pPr>
            <a:lvl9pPr marL="3886200" indent="-228600" eaLnBrk="0" fontAlgn="base" hangingPunct="0">
              <a:spcBef>
                <a:spcPct val="0"/>
              </a:spcBef>
              <a:spcAft>
                <a:spcPct val="0"/>
              </a:spcAft>
              <a:defRPr sz="1300">
                <a:solidFill>
                  <a:schemeClr val="tx1"/>
                </a:solidFill>
                <a:latin typeface="Verdana" pitchFamily="34" charset="0"/>
                <a:cs typeface="Arial" charset="0"/>
              </a:defRPr>
            </a:lvl9pPr>
          </a:lstStyle>
          <a:p>
            <a:pPr eaLnBrk="1" hangingPunct="1">
              <a:defRPr/>
            </a:pPr>
            <a:r>
              <a:rPr lang="en-GB" sz="800"/>
              <a:t>©</a:t>
            </a:r>
            <a:r>
              <a:rPr lang="en-GB" sz="800" b="1"/>
              <a:t> ECOFYS</a:t>
            </a:r>
            <a:r>
              <a:rPr lang="en-GB" sz="800"/>
              <a:t> |                  |    </a:t>
            </a:r>
          </a:p>
        </p:txBody>
      </p:sp>
      <p:sp>
        <p:nvSpPr>
          <p:cNvPr id="100361" name="Rectangle 9"/>
          <p:cNvSpPr>
            <a:spLocks noGrp="1" noChangeArrowheads="1"/>
          </p:cNvSpPr>
          <p:nvPr>
            <p:ph type="dt" sz="half" idx="2"/>
          </p:nvPr>
        </p:nvSpPr>
        <p:spPr bwMode="auto">
          <a:xfrm>
            <a:off x="1681163" y="6578600"/>
            <a:ext cx="652462" cy="133350"/>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bodyPr>
          <a:lstStyle>
            <a:lvl1pPr algn="ctr">
              <a:defRPr sz="800">
                <a:cs typeface="Arial" pitchFamily="34" charset="0"/>
              </a:defRPr>
            </a:lvl1pPr>
          </a:lstStyle>
          <a:p>
            <a:pPr>
              <a:defRPr/>
            </a:pPr>
            <a:r>
              <a:rPr lang="en-US"/>
              <a:t>20-01-2015</a:t>
            </a:r>
            <a:endParaRPr lang="en-GB"/>
          </a:p>
        </p:txBody>
      </p:sp>
      <p:sp>
        <p:nvSpPr>
          <p:cNvPr id="100363" name="Rectangle 11"/>
          <p:cNvSpPr>
            <a:spLocks noGrp="1" noChangeArrowheads="1"/>
          </p:cNvSpPr>
          <p:nvPr>
            <p:ph type="sldNum" sz="quarter" idx="4"/>
          </p:nvPr>
        </p:nvSpPr>
        <p:spPr bwMode="auto">
          <a:xfrm>
            <a:off x="0" y="6578600"/>
            <a:ext cx="1027113" cy="147638"/>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bodyPr>
          <a:lstStyle>
            <a:lvl1pPr algn="ctr">
              <a:defRPr sz="800">
                <a:cs typeface="Arial" pitchFamily="34" charset="0"/>
              </a:defRPr>
            </a:lvl1pPr>
          </a:lstStyle>
          <a:p>
            <a:pPr>
              <a:defRPr/>
            </a:pPr>
            <a:fld id="{C625B148-1803-41CB-A385-73D9846B0E81}"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4924" r:id="rId1"/>
    <p:sldLayoutId id="2147484854" r:id="rId2"/>
    <p:sldLayoutId id="2147484855" r:id="rId3"/>
    <p:sldLayoutId id="2147484856" r:id="rId4"/>
    <p:sldLayoutId id="2147484857" r:id="rId5"/>
    <p:sldLayoutId id="2147484858" r:id="rId6"/>
    <p:sldLayoutId id="2147484859" r:id="rId7"/>
    <p:sldLayoutId id="2147484860" r:id="rId8"/>
    <p:sldLayoutId id="2147484861" r:id="rId9"/>
    <p:sldLayoutId id="2147484862" r:id="rId10"/>
    <p:sldLayoutId id="2147484863" r:id="rId11"/>
  </p:sldLayoutIdLst>
  <p:hf hdr="0" ftr="0" dt="0"/>
  <p:txStyles>
    <p:titleStyle>
      <a:lvl1pPr algn="l" rtl="0" eaLnBrk="0" fontAlgn="base" hangingPunct="0">
        <a:lnSpc>
          <a:spcPts val="3500"/>
        </a:lnSpc>
        <a:spcBef>
          <a:spcPct val="0"/>
        </a:spcBef>
        <a:spcAft>
          <a:spcPct val="0"/>
        </a:spcAft>
        <a:defRPr sz="2800">
          <a:solidFill>
            <a:schemeClr val="bg2"/>
          </a:solidFill>
          <a:latin typeface="+mj-lt"/>
          <a:ea typeface="+mj-ea"/>
          <a:cs typeface="+mj-cs"/>
        </a:defRPr>
      </a:lvl1pPr>
      <a:lvl2pPr algn="l" rtl="0" eaLnBrk="0" fontAlgn="base" hangingPunct="0">
        <a:lnSpc>
          <a:spcPts val="3500"/>
        </a:lnSpc>
        <a:spcBef>
          <a:spcPct val="0"/>
        </a:spcBef>
        <a:spcAft>
          <a:spcPct val="0"/>
        </a:spcAft>
        <a:defRPr sz="2800">
          <a:solidFill>
            <a:schemeClr val="bg2"/>
          </a:solidFill>
          <a:latin typeface="Verdana" pitchFamily="34" charset="0"/>
          <a:cs typeface="Arial" charset="0"/>
        </a:defRPr>
      </a:lvl2pPr>
      <a:lvl3pPr algn="l" rtl="0" eaLnBrk="0" fontAlgn="base" hangingPunct="0">
        <a:lnSpc>
          <a:spcPts val="3500"/>
        </a:lnSpc>
        <a:spcBef>
          <a:spcPct val="0"/>
        </a:spcBef>
        <a:spcAft>
          <a:spcPct val="0"/>
        </a:spcAft>
        <a:defRPr sz="2800">
          <a:solidFill>
            <a:schemeClr val="bg2"/>
          </a:solidFill>
          <a:latin typeface="Verdana" pitchFamily="34" charset="0"/>
          <a:cs typeface="Arial" charset="0"/>
        </a:defRPr>
      </a:lvl3pPr>
      <a:lvl4pPr algn="l" rtl="0" eaLnBrk="0" fontAlgn="base" hangingPunct="0">
        <a:lnSpc>
          <a:spcPts val="3500"/>
        </a:lnSpc>
        <a:spcBef>
          <a:spcPct val="0"/>
        </a:spcBef>
        <a:spcAft>
          <a:spcPct val="0"/>
        </a:spcAft>
        <a:defRPr sz="2800">
          <a:solidFill>
            <a:schemeClr val="bg2"/>
          </a:solidFill>
          <a:latin typeface="Verdana" pitchFamily="34" charset="0"/>
          <a:cs typeface="Arial" charset="0"/>
        </a:defRPr>
      </a:lvl4pPr>
      <a:lvl5pPr algn="l" rtl="0" eaLnBrk="0" fontAlgn="base" hangingPunct="0">
        <a:lnSpc>
          <a:spcPts val="3500"/>
        </a:lnSpc>
        <a:spcBef>
          <a:spcPct val="0"/>
        </a:spcBef>
        <a:spcAft>
          <a:spcPct val="0"/>
        </a:spcAft>
        <a:defRPr sz="2800">
          <a:solidFill>
            <a:schemeClr val="bg2"/>
          </a:solidFill>
          <a:latin typeface="Verdana" pitchFamily="34" charset="0"/>
          <a:cs typeface="Arial" charset="0"/>
        </a:defRPr>
      </a:lvl5pPr>
      <a:lvl6pPr marL="457200" algn="l" rtl="0" fontAlgn="base">
        <a:lnSpc>
          <a:spcPts val="3500"/>
        </a:lnSpc>
        <a:spcBef>
          <a:spcPct val="0"/>
        </a:spcBef>
        <a:spcAft>
          <a:spcPct val="0"/>
        </a:spcAft>
        <a:defRPr sz="2800">
          <a:solidFill>
            <a:schemeClr val="bg2"/>
          </a:solidFill>
          <a:latin typeface="Verdana" pitchFamily="34" charset="0"/>
          <a:cs typeface="Arial" charset="0"/>
        </a:defRPr>
      </a:lvl6pPr>
      <a:lvl7pPr marL="914400" algn="l" rtl="0" fontAlgn="base">
        <a:lnSpc>
          <a:spcPts val="3500"/>
        </a:lnSpc>
        <a:spcBef>
          <a:spcPct val="0"/>
        </a:spcBef>
        <a:spcAft>
          <a:spcPct val="0"/>
        </a:spcAft>
        <a:defRPr sz="2800">
          <a:solidFill>
            <a:schemeClr val="bg2"/>
          </a:solidFill>
          <a:latin typeface="Verdana" pitchFamily="34" charset="0"/>
          <a:cs typeface="Arial" charset="0"/>
        </a:defRPr>
      </a:lvl7pPr>
      <a:lvl8pPr marL="1371600" algn="l" rtl="0" fontAlgn="base">
        <a:lnSpc>
          <a:spcPts val="3500"/>
        </a:lnSpc>
        <a:spcBef>
          <a:spcPct val="0"/>
        </a:spcBef>
        <a:spcAft>
          <a:spcPct val="0"/>
        </a:spcAft>
        <a:defRPr sz="2800">
          <a:solidFill>
            <a:schemeClr val="bg2"/>
          </a:solidFill>
          <a:latin typeface="Verdana" pitchFamily="34" charset="0"/>
          <a:cs typeface="Arial" charset="0"/>
        </a:defRPr>
      </a:lvl8pPr>
      <a:lvl9pPr marL="1828800" algn="l" rtl="0" fontAlgn="base">
        <a:lnSpc>
          <a:spcPts val="3500"/>
        </a:lnSpc>
        <a:spcBef>
          <a:spcPct val="0"/>
        </a:spcBef>
        <a:spcAft>
          <a:spcPct val="0"/>
        </a:spcAft>
        <a:defRPr sz="2800">
          <a:solidFill>
            <a:schemeClr val="bg2"/>
          </a:solidFill>
          <a:latin typeface="Verdana" pitchFamily="34" charset="0"/>
          <a:cs typeface="Arial" charset="0"/>
        </a:defRPr>
      </a:lvl9pPr>
    </p:titleStyle>
    <p:bodyStyle>
      <a:lvl1pPr marL="292100" indent="-292100" algn="l" rtl="0" eaLnBrk="0" fontAlgn="base" hangingPunct="0">
        <a:lnSpc>
          <a:spcPts val="3000"/>
        </a:lnSpc>
        <a:spcBef>
          <a:spcPct val="0"/>
        </a:spcBef>
        <a:spcAft>
          <a:spcPct val="20000"/>
        </a:spcAft>
        <a:buChar char="•"/>
        <a:defRPr sz="2200">
          <a:solidFill>
            <a:schemeClr val="tx1"/>
          </a:solidFill>
          <a:latin typeface="+mn-lt"/>
          <a:ea typeface="+mn-ea"/>
          <a:cs typeface="+mn-cs"/>
        </a:defRPr>
      </a:lvl1pPr>
      <a:lvl2pPr marL="655638" indent="-361950" algn="l" rtl="0" eaLnBrk="0" fontAlgn="base" hangingPunct="0">
        <a:lnSpc>
          <a:spcPts val="2500"/>
        </a:lnSpc>
        <a:spcBef>
          <a:spcPct val="0"/>
        </a:spcBef>
        <a:spcAft>
          <a:spcPct val="20000"/>
        </a:spcAft>
        <a:buChar char="•"/>
        <a:defRPr>
          <a:solidFill>
            <a:schemeClr val="tx1"/>
          </a:solidFill>
          <a:latin typeface="+mn-lt"/>
          <a:cs typeface="+mn-cs"/>
        </a:defRPr>
      </a:lvl2pPr>
      <a:lvl3pPr marL="942975" indent="-285750" algn="l" rtl="0" eaLnBrk="0" fontAlgn="base" hangingPunct="0">
        <a:lnSpc>
          <a:spcPts val="2300"/>
        </a:lnSpc>
        <a:spcBef>
          <a:spcPct val="0"/>
        </a:spcBef>
        <a:spcAft>
          <a:spcPct val="15000"/>
        </a:spcAft>
        <a:buChar char="•"/>
        <a:defRPr sz="1600">
          <a:solidFill>
            <a:schemeClr val="tx1"/>
          </a:solidFill>
          <a:latin typeface="+mn-lt"/>
          <a:cs typeface="+mn-cs"/>
        </a:defRPr>
      </a:lvl3pPr>
      <a:lvl4pPr marL="1223963" indent="-279400" algn="l" rtl="0" eaLnBrk="0" fontAlgn="base" hangingPunct="0">
        <a:lnSpc>
          <a:spcPts val="2300"/>
        </a:lnSpc>
        <a:spcBef>
          <a:spcPct val="0"/>
        </a:spcBef>
        <a:spcAft>
          <a:spcPct val="15000"/>
        </a:spcAft>
        <a:buChar char="•"/>
        <a:defRPr sz="1300">
          <a:solidFill>
            <a:schemeClr val="tx1"/>
          </a:solidFill>
          <a:latin typeface="+mn-lt"/>
          <a:cs typeface="+mn-cs"/>
        </a:defRPr>
      </a:lvl4pPr>
      <a:lvl5pPr marL="1508125" indent="-282575" algn="l" rtl="0" eaLnBrk="0" fontAlgn="base" hangingPunct="0">
        <a:lnSpc>
          <a:spcPts val="2300"/>
        </a:lnSpc>
        <a:spcBef>
          <a:spcPct val="0"/>
        </a:spcBef>
        <a:spcAft>
          <a:spcPct val="15000"/>
        </a:spcAft>
        <a:buChar char="•"/>
        <a:defRPr sz="1300">
          <a:solidFill>
            <a:schemeClr val="tx1"/>
          </a:solidFill>
          <a:latin typeface="+mn-lt"/>
          <a:cs typeface="+mn-cs"/>
        </a:defRPr>
      </a:lvl5pPr>
      <a:lvl6pPr marL="1965325" indent="-282575" algn="l" rtl="0" fontAlgn="base">
        <a:lnSpc>
          <a:spcPts val="2300"/>
        </a:lnSpc>
        <a:spcBef>
          <a:spcPct val="0"/>
        </a:spcBef>
        <a:spcAft>
          <a:spcPct val="15000"/>
        </a:spcAft>
        <a:buChar char="•"/>
        <a:defRPr sz="1300">
          <a:solidFill>
            <a:schemeClr val="tx1"/>
          </a:solidFill>
          <a:latin typeface="+mn-lt"/>
          <a:cs typeface="+mn-cs"/>
        </a:defRPr>
      </a:lvl6pPr>
      <a:lvl7pPr marL="2422525" indent="-282575" algn="l" rtl="0" fontAlgn="base">
        <a:lnSpc>
          <a:spcPts val="2300"/>
        </a:lnSpc>
        <a:spcBef>
          <a:spcPct val="0"/>
        </a:spcBef>
        <a:spcAft>
          <a:spcPct val="15000"/>
        </a:spcAft>
        <a:buChar char="•"/>
        <a:defRPr sz="1300">
          <a:solidFill>
            <a:schemeClr val="tx1"/>
          </a:solidFill>
          <a:latin typeface="+mn-lt"/>
          <a:cs typeface="+mn-cs"/>
        </a:defRPr>
      </a:lvl7pPr>
      <a:lvl8pPr marL="2879725" indent="-282575" algn="l" rtl="0" fontAlgn="base">
        <a:lnSpc>
          <a:spcPts val="2300"/>
        </a:lnSpc>
        <a:spcBef>
          <a:spcPct val="0"/>
        </a:spcBef>
        <a:spcAft>
          <a:spcPct val="15000"/>
        </a:spcAft>
        <a:buChar char="•"/>
        <a:defRPr sz="1300">
          <a:solidFill>
            <a:schemeClr val="tx1"/>
          </a:solidFill>
          <a:latin typeface="+mn-lt"/>
          <a:cs typeface="+mn-cs"/>
        </a:defRPr>
      </a:lvl8pPr>
      <a:lvl9pPr marL="3336925" indent="-282575" algn="l" rtl="0" fontAlgn="base">
        <a:lnSpc>
          <a:spcPts val="2300"/>
        </a:lnSpc>
        <a:spcBef>
          <a:spcPct val="0"/>
        </a:spcBef>
        <a:spcAft>
          <a:spcPct val="15000"/>
        </a:spcAft>
        <a:buChar char="•"/>
        <a:defRPr sz="13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1017588" y="0"/>
            <a:ext cx="7107237" cy="83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GB"/>
              <a:t>Click to edit Master title style</a:t>
            </a:r>
          </a:p>
        </p:txBody>
      </p:sp>
      <p:sp>
        <p:nvSpPr>
          <p:cNvPr id="5123" name="Rectangle 3"/>
          <p:cNvSpPr>
            <a:spLocks noGrp="1" noChangeArrowheads="1"/>
          </p:cNvSpPr>
          <p:nvPr>
            <p:ph type="body" idx="1"/>
          </p:nvPr>
        </p:nvSpPr>
        <p:spPr bwMode="auto">
          <a:xfrm>
            <a:off x="1017588" y="1708150"/>
            <a:ext cx="7107237" cy="429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124" name="Line 5"/>
          <p:cNvSpPr>
            <a:spLocks noChangeShapeType="1"/>
          </p:cNvSpPr>
          <p:nvPr/>
        </p:nvSpPr>
        <p:spPr bwMode="auto">
          <a:xfrm>
            <a:off x="0" y="836712"/>
            <a:ext cx="9140825" cy="0"/>
          </a:xfrm>
          <a:prstGeom prst="line">
            <a:avLst/>
          </a:prstGeom>
          <a:noFill/>
          <a:ln w="25400">
            <a:solidFill>
              <a:schemeClr val="tx2"/>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125" name="Line 6"/>
          <p:cNvSpPr>
            <a:spLocks noChangeShapeType="1"/>
          </p:cNvSpPr>
          <p:nvPr/>
        </p:nvSpPr>
        <p:spPr bwMode="auto">
          <a:xfrm>
            <a:off x="0" y="6434138"/>
            <a:ext cx="9140825" cy="0"/>
          </a:xfrm>
          <a:prstGeom prst="line">
            <a:avLst/>
          </a:prstGeom>
          <a:noFill/>
          <a:ln w="25400">
            <a:solidFill>
              <a:schemeClr val="tx2"/>
            </a:solidFill>
            <a:round/>
            <a:headEnd/>
            <a:tailEnd/>
          </a:ln>
          <a:extLst>
            <a:ext uri="{909E8E84-426E-40dd-AFC4-6F175D3DCCD1}">
              <a14:hiddenFill xmlns:a14="http://schemas.microsoft.com/office/drawing/2010/main">
                <a:noFill/>
              </a14:hiddenFill>
            </a:ext>
          </a:extLst>
        </p:spPr>
        <p:txBody>
          <a:bodyPr/>
          <a:lstStyle/>
          <a:p>
            <a:endParaRPr lang="en-GB"/>
          </a:p>
        </p:txBody>
      </p:sp>
      <p:pic>
        <p:nvPicPr>
          <p:cNvPr id="5126" name="Picture 7" descr="Mission_Statement_RGB"/>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6096000" y="6586538"/>
            <a:ext cx="2044700"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7" name="Text Box 8"/>
          <p:cNvSpPr txBox="1">
            <a:spLocks noChangeArrowheads="1"/>
          </p:cNvSpPr>
          <p:nvPr/>
        </p:nvSpPr>
        <p:spPr bwMode="auto">
          <a:xfrm>
            <a:off x="1025525" y="6577013"/>
            <a:ext cx="1763713"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lstStyle>
            <a:lvl1pPr eaLnBrk="0" hangingPunct="0">
              <a:defRPr sz="1300">
                <a:solidFill>
                  <a:schemeClr val="tx1"/>
                </a:solidFill>
                <a:latin typeface="Verdana" pitchFamily="34" charset="0"/>
                <a:cs typeface="Arial" charset="0"/>
              </a:defRPr>
            </a:lvl1pPr>
            <a:lvl2pPr marL="742950" indent="-285750" eaLnBrk="0" hangingPunct="0">
              <a:defRPr sz="1300">
                <a:solidFill>
                  <a:schemeClr val="tx1"/>
                </a:solidFill>
                <a:latin typeface="Verdana" pitchFamily="34" charset="0"/>
                <a:cs typeface="Arial" charset="0"/>
              </a:defRPr>
            </a:lvl2pPr>
            <a:lvl3pPr marL="1143000" indent="-228600" eaLnBrk="0" hangingPunct="0">
              <a:defRPr sz="1300">
                <a:solidFill>
                  <a:schemeClr val="tx1"/>
                </a:solidFill>
                <a:latin typeface="Verdana" pitchFamily="34" charset="0"/>
                <a:cs typeface="Arial" charset="0"/>
              </a:defRPr>
            </a:lvl3pPr>
            <a:lvl4pPr marL="1600200" indent="-228600" eaLnBrk="0" hangingPunct="0">
              <a:defRPr sz="1300">
                <a:solidFill>
                  <a:schemeClr val="tx1"/>
                </a:solidFill>
                <a:latin typeface="Verdana" pitchFamily="34" charset="0"/>
                <a:cs typeface="Arial" charset="0"/>
              </a:defRPr>
            </a:lvl4pPr>
            <a:lvl5pPr marL="2057400" indent="-228600" eaLnBrk="0" hangingPunct="0">
              <a:defRPr sz="1300">
                <a:solidFill>
                  <a:schemeClr val="tx1"/>
                </a:solidFill>
                <a:latin typeface="Verdana" pitchFamily="34" charset="0"/>
                <a:cs typeface="Arial" charset="0"/>
              </a:defRPr>
            </a:lvl5pPr>
            <a:lvl6pPr marL="2514600" indent="-228600" eaLnBrk="0" fontAlgn="base" hangingPunct="0">
              <a:spcBef>
                <a:spcPct val="0"/>
              </a:spcBef>
              <a:spcAft>
                <a:spcPct val="0"/>
              </a:spcAft>
              <a:defRPr sz="1300">
                <a:solidFill>
                  <a:schemeClr val="tx1"/>
                </a:solidFill>
                <a:latin typeface="Verdana" pitchFamily="34" charset="0"/>
                <a:cs typeface="Arial" charset="0"/>
              </a:defRPr>
            </a:lvl6pPr>
            <a:lvl7pPr marL="2971800" indent="-228600" eaLnBrk="0" fontAlgn="base" hangingPunct="0">
              <a:spcBef>
                <a:spcPct val="0"/>
              </a:spcBef>
              <a:spcAft>
                <a:spcPct val="0"/>
              </a:spcAft>
              <a:defRPr sz="1300">
                <a:solidFill>
                  <a:schemeClr val="tx1"/>
                </a:solidFill>
                <a:latin typeface="Verdana" pitchFamily="34" charset="0"/>
                <a:cs typeface="Arial" charset="0"/>
              </a:defRPr>
            </a:lvl7pPr>
            <a:lvl8pPr marL="3429000" indent="-228600" eaLnBrk="0" fontAlgn="base" hangingPunct="0">
              <a:spcBef>
                <a:spcPct val="0"/>
              </a:spcBef>
              <a:spcAft>
                <a:spcPct val="0"/>
              </a:spcAft>
              <a:defRPr sz="1300">
                <a:solidFill>
                  <a:schemeClr val="tx1"/>
                </a:solidFill>
                <a:latin typeface="Verdana" pitchFamily="34" charset="0"/>
                <a:cs typeface="Arial" charset="0"/>
              </a:defRPr>
            </a:lvl8pPr>
            <a:lvl9pPr marL="3886200" indent="-228600" eaLnBrk="0" fontAlgn="base" hangingPunct="0">
              <a:spcBef>
                <a:spcPct val="0"/>
              </a:spcBef>
              <a:spcAft>
                <a:spcPct val="0"/>
              </a:spcAft>
              <a:defRPr sz="1300">
                <a:solidFill>
                  <a:schemeClr val="tx1"/>
                </a:solidFill>
                <a:latin typeface="Verdana" pitchFamily="34" charset="0"/>
                <a:cs typeface="Arial" charset="0"/>
              </a:defRPr>
            </a:lvl9pPr>
          </a:lstStyle>
          <a:p>
            <a:pPr eaLnBrk="1" hangingPunct="1">
              <a:defRPr/>
            </a:pPr>
            <a:r>
              <a:rPr lang="en-GB" sz="800"/>
              <a:t>©</a:t>
            </a:r>
            <a:r>
              <a:rPr lang="en-GB" sz="800" b="1"/>
              <a:t> ECOFYS</a:t>
            </a:r>
            <a:r>
              <a:rPr lang="en-GB" sz="800"/>
              <a:t> |                  |    </a:t>
            </a:r>
          </a:p>
        </p:txBody>
      </p:sp>
      <p:sp>
        <p:nvSpPr>
          <p:cNvPr id="102409" name="Rectangle 9"/>
          <p:cNvSpPr>
            <a:spLocks noGrp="1" noChangeArrowheads="1"/>
          </p:cNvSpPr>
          <p:nvPr>
            <p:ph type="dt" sz="half" idx="2"/>
          </p:nvPr>
        </p:nvSpPr>
        <p:spPr bwMode="auto">
          <a:xfrm>
            <a:off x="1681163" y="6578600"/>
            <a:ext cx="652462" cy="133350"/>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bodyPr>
          <a:lstStyle>
            <a:lvl1pPr algn="ctr">
              <a:defRPr sz="800">
                <a:cs typeface="Arial" pitchFamily="34" charset="0"/>
              </a:defRPr>
            </a:lvl1pPr>
          </a:lstStyle>
          <a:p>
            <a:pPr>
              <a:defRPr/>
            </a:pPr>
            <a:r>
              <a:rPr lang="en-US"/>
              <a:t>20-01-2015</a:t>
            </a:r>
            <a:endParaRPr lang="en-GB"/>
          </a:p>
        </p:txBody>
      </p:sp>
      <p:sp>
        <p:nvSpPr>
          <p:cNvPr id="102410" name="Rectangle 10"/>
          <p:cNvSpPr>
            <a:spLocks noGrp="1" noChangeArrowheads="1"/>
          </p:cNvSpPr>
          <p:nvPr>
            <p:ph type="ftr" sz="quarter" idx="3"/>
          </p:nvPr>
        </p:nvSpPr>
        <p:spPr bwMode="auto">
          <a:xfrm>
            <a:off x="2422525" y="6578600"/>
            <a:ext cx="3594100" cy="173038"/>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bodyPr>
          <a:lstStyle>
            <a:lvl1pPr>
              <a:defRPr sz="800">
                <a:cs typeface="Arial" pitchFamily="34" charset="0"/>
              </a:defRPr>
            </a:lvl1pPr>
          </a:lstStyle>
          <a:p>
            <a:pPr>
              <a:defRPr/>
            </a:pPr>
            <a:r>
              <a:rPr lang="en-GB"/>
              <a:t>Kees Stap</a:t>
            </a:r>
          </a:p>
        </p:txBody>
      </p:sp>
      <p:sp>
        <p:nvSpPr>
          <p:cNvPr id="102411" name="Rectangle 11"/>
          <p:cNvSpPr>
            <a:spLocks noGrp="1" noChangeArrowheads="1"/>
          </p:cNvSpPr>
          <p:nvPr>
            <p:ph type="sldNum" sz="quarter" idx="4"/>
          </p:nvPr>
        </p:nvSpPr>
        <p:spPr bwMode="auto">
          <a:xfrm>
            <a:off x="0" y="6578600"/>
            <a:ext cx="1027113" cy="147638"/>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bodyPr>
          <a:lstStyle>
            <a:lvl1pPr algn="ctr">
              <a:defRPr sz="800">
                <a:cs typeface="Arial" pitchFamily="34" charset="0"/>
              </a:defRPr>
            </a:lvl1pPr>
          </a:lstStyle>
          <a:p>
            <a:pPr>
              <a:defRPr/>
            </a:pPr>
            <a:fld id="{B4A382CF-45D5-400F-A925-0EB1DC5B9C34}"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4925" r:id="rId1"/>
    <p:sldLayoutId id="2147484864" r:id="rId2"/>
    <p:sldLayoutId id="2147484865" r:id="rId3"/>
    <p:sldLayoutId id="2147484866" r:id="rId4"/>
    <p:sldLayoutId id="2147484867" r:id="rId5"/>
    <p:sldLayoutId id="2147484868" r:id="rId6"/>
    <p:sldLayoutId id="2147484869" r:id="rId7"/>
    <p:sldLayoutId id="2147484870" r:id="rId8"/>
    <p:sldLayoutId id="2147484871" r:id="rId9"/>
    <p:sldLayoutId id="2147484872" r:id="rId10"/>
    <p:sldLayoutId id="2147484873" r:id="rId11"/>
    <p:sldLayoutId id="2147484874" r:id="rId12"/>
  </p:sldLayoutIdLst>
  <p:hf hdr="0" ftr="0" dt="0"/>
  <p:txStyles>
    <p:titleStyle>
      <a:lvl1pPr algn="l" rtl="0" eaLnBrk="0" fontAlgn="base" hangingPunct="0">
        <a:lnSpc>
          <a:spcPts val="3500"/>
        </a:lnSpc>
        <a:spcBef>
          <a:spcPct val="0"/>
        </a:spcBef>
        <a:spcAft>
          <a:spcPct val="0"/>
        </a:spcAft>
        <a:defRPr sz="2800">
          <a:solidFill>
            <a:schemeClr val="bg2"/>
          </a:solidFill>
          <a:latin typeface="+mj-lt"/>
          <a:ea typeface="+mj-ea"/>
          <a:cs typeface="+mj-cs"/>
        </a:defRPr>
      </a:lvl1pPr>
      <a:lvl2pPr algn="l" rtl="0" eaLnBrk="0" fontAlgn="base" hangingPunct="0">
        <a:lnSpc>
          <a:spcPts val="3500"/>
        </a:lnSpc>
        <a:spcBef>
          <a:spcPct val="0"/>
        </a:spcBef>
        <a:spcAft>
          <a:spcPct val="0"/>
        </a:spcAft>
        <a:defRPr sz="2800">
          <a:solidFill>
            <a:schemeClr val="bg2"/>
          </a:solidFill>
          <a:latin typeface="Verdana" pitchFamily="34" charset="0"/>
          <a:cs typeface="Arial" charset="0"/>
        </a:defRPr>
      </a:lvl2pPr>
      <a:lvl3pPr algn="l" rtl="0" eaLnBrk="0" fontAlgn="base" hangingPunct="0">
        <a:lnSpc>
          <a:spcPts val="3500"/>
        </a:lnSpc>
        <a:spcBef>
          <a:spcPct val="0"/>
        </a:spcBef>
        <a:spcAft>
          <a:spcPct val="0"/>
        </a:spcAft>
        <a:defRPr sz="2800">
          <a:solidFill>
            <a:schemeClr val="bg2"/>
          </a:solidFill>
          <a:latin typeface="Verdana" pitchFamily="34" charset="0"/>
          <a:cs typeface="Arial" charset="0"/>
        </a:defRPr>
      </a:lvl3pPr>
      <a:lvl4pPr algn="l" rtl="0" eaLnBrk="0" fontAlgn="base" hangingPunct="0">
        <a:lnSpc>
          <a:spcPts val="3500"/>
        </a:lnSpc>
        <a:spcBef>
          <a:spcPct val="0"/>
        </a:spcBef>
        <a:spcAft>
          <a:spcPct val="0"/>
        </a:spcAft>
        <a:defRPr sz="2800">
          <a:solidFill>
            <a:schemeClr val="bg2"/>
          </a:solidFill>
          <a:latin typeface="Verdana" pitchFamily="34" charset="0"/>
          <a:cs typeface="Arial" charset="0"/>
        </a:defRPr>
      </a:lvl4pPr>
      <a:lvl5pPr algn="l" rtl="0" eaLnBrk="0" fontAlgn="base" hangingPunct="0">
        <a:lnSpc>
          <a:spcPts val="3500"/>
        </a:lnSpc>
        <a:spcBef>
          <a:spcPct val="0"/>
        </a:spcBef>
        <a:spcAft>
          <a:spcPct val="0"/>
        </a:spcAft>
        <a:defRPr sz="2800">
          <a:solidFill>
            <a:schemeClr val="bg2"/>
          </a:solidFill>
          <a:latin typeface="Verdana" pitchFamily="34" charset="0"/>
          <a:cs typeface="Arial" charset="0"/>
        </a:defRPr>
      </a:lvl5pPr>
      <a:lvl6pPr marL="457200" algn="l" rtl="0" fontAlgn="base">
        <a:lnSpc>
          <a:spcPts val="3500"/>
        </a:lnSpc>
        <a:spcBef>
          <a:spcPct val="0"/>
        </a:spcBef>
        <a:spcAft>
          <a:spcPct val="0"/>
        </a:spcAft>
        <a:defRPr sz="2800">
          <a:solidFill>
            <a:schemeClr val="bg2"/>
          </a:solidFill>
          <a:latin typeface="Verdana" pitchFamily="34" charset="0"/>
          <a:cs typeface="Arial" charset="0"/>
        </a:defRPr>
      </a:lvl6pPr>
      <a:lvl7pPr marL="914400" algn="l" rtl="0" fontAlgn="base">
        <a:lnSpc>
          <a:spcPts val="3500"/>
        </a:lnSpc>
        <a:spcBef>
          <a:spcPct val="0"/>
        </a:spcBef>
        <a:spcAft>
          <a:spcPct val="0"/>
        </a:spcAft>
        <a:defRPr sz="2800">
          <a:solidFill>
            <a:schemeClr val="bg2"/>
          </a:solidFill>
          <a:latin typeface="Verdana" pitchFamily="34" charset="0"/>
          <a:cs typeface="Arial" charset="0"/>
        </a:defRPr>
      </a:lvl7pPr>
      <a:lvl8pPr marL="1371600" algn="l" rtl="0" fontAlgn="base">
        <a:lnSpc>
          <a:spcPts val="3500"/>
        </a:lnSpc>
        <a:spcBef>
          <a:spcPct val="0"/>
        </a:spcBef>
        <a:spcAft>
          <a:spcPct val="0"/>
        </a:spcAft>
        <a:defRPr sz="2800">
          <a:solidFill>
            <a:schemeClr val="bg2"/>
          </a:solidFill>
          <a:latin typeface="Verdana" pitchFamily="34" charset="0"/>
          <a:cs typeface="Arial" charset="0"/>
        </a:defRPr>
      </a:lvl8pPr>
      <a:lvl9pPr marL="1828800" algn="l" rtl="0" fontAlgn="base">
        <a:lnSpc>
          <a:spcPts val="3500"/>
        </a:lnSpc>
        <a:spcBef>
          <a:spcPct val="0"/>
        </a:spcBef>
        <a:spcAft>
          <a:spcPct val="0"/>
        </a:spcAft>
        <a:defRPr sz="2800">
          <a:solidFill>
            <a:schemeClr val="bg2"/>
          </a:solidFill>
          <a:latin typeface="Verdana" pitchFamily="34" charset="0"/>
          <a:cs typeface="Arial" charset="0"/>
        </a:defRPr>
      </a:lvl9pPr>
    </p:titleStyle>
    <p:bodyStyle>
      <a:lvl1pPr marL="292100" indent="-292100" algn="l" rtl="0" eaLnBrk="0" fontAlgn="base" hangingPunct="0">
        <a:lnSpc>
          <a:spcPts val="3000"/>
        </a:lnSpc>
        <a:spcBef>
          <a:spcPct val="0"/>
        </a:spcBef>
        <a:spcAft>
          <a:spcPct val="20000"/>
        </a:spcAft>
        <a:buChar char="•"/>
        <a:defRPr sz="2200">
          <a:solidFill>
            <a:schemeClr val="tx1"/>
          </a:solidFill>
          <a:latin typeface="+mn-lt"/>
          <a:ea typeface="+mn-ea"/>
          <a:cs typeface="+mn-cs"/>
        </a:defRPr>
      </a:lvl1pPr>
      <a:lvl2pPr marL="655638" indent="-361950" algn="l" rtl="0" eaLnBrk="0" fontAlgn="base" hangingPunct="0">
        <a:lnSpc>
          <a:spcPts val="2500"/>
        </a:lnSpc>
        <a:spcBef>
          <a:spcPct val="0"/>
        </a:spcBef>
        <a:spcAft>
          <a:spcPct val="20000"/>
        </a:spcAft>
        <a:buChar char="•"/>
        <a:defRPr>
          <a:solidFill>
            <a:schemeClr val="tx1"/>
          </a:solidFill>
          <a:latin typeface="+mn-lt"/>
          <a:cs typeface="+mn-cs"/>
        </a:defRPr>
      </a:lvl2pPr>
      <a:lvl3pPr marL="942975" indent="-285750" algn="l" rtl="0" eaLnBrk="0" fontAlgn="base" hangingPunct="0">
        <a:lnSpc>
          <a:spcPts val="2300"/>
        </a:lnSpc>
        <a:spcBef>
          <a:spcPct val="0"/>
        </a:spcBef>
        <a:spcAft>
          <a:spcPct val="15000"/>
        </a:spcAft>
        <a:buChar char="•"/>
        <a:defRPr sz="1600">
          <a:solidFill>
            <a:schemeClr val="tx1"/>
          </a:solidFill>
          <a:latin typeface="+mn-lt"/>
          <a:cs typeface="+mn-cs"/>
        </a:defRPr>
      </a:lvl3pPr>
      <a:lvl4pPr marL="1223963" indent="-279400" algn="l" rtl="0" eaLnBrk="0" fontAlgn="base" hangingPunct="0">
        <a:lnSpc>
          <a:spcPts val="2300"/>
        </a:lnSpc>
        <a:spcBef>
          <a:spcPct val="0"/>
        </a:spcBef>
        <a:spcAft>
          <a:spcPct val="15000"/>
        </a:spcAft>
        <a:buChar char="•"/>
        <a:defRPr sz="1300">
          <a:solidFill>
            <a:schemeClr val="tx1"/>
          </a:solidFill>
          <a:latin typeface="+mn-lt"/>
          <a:cs typeface="+mn-cs"/>
        </a:defRPr>
      </a:lvl4pPr>
      <a:lvl5pPr marL="1508125" indent="-282575" algn="l" rtl="0" eaLnBrk="0" fontAlgn="base" hangingPunct="0">
        <a:lnSpc>
          <a:spcPts val="2300"/>
        </a:lnSpc>
        <a:spcBef>
          <a:spcPct val="0"/>
        </a:spcBef>
        <a:spcAft>
          <a:spcPct val="15000"/>
        </a:spcAft>
        <a:buChar char="•"/>
        <a:defRPr sz="1300">
          <a:solidFill>
            <a:schemeClr val="tx1"/>
          </a:solidFill>
          <a:latin typeface="+mn-lt"/>
          <a:cs typeface="+mn-cs"/>
        </a:defRPr>
      </a:lvl5pPr>
      <a:lvl6pPr marL="1965325" indent="-282575" algn="l" rtl="0" fontAlgn="base">
        <a:lnSpc>
          <a:spcPts val="2300"/>
        </a:lnSpc>
        <a:spcBef>
          <a:spcPct val="0"/>
        </a:spcBef>
        <a:spcAft>
          <a:spcPct val="15000"/>
        </a:spcAft>
        <a:buChar char="•"/>
        <a:defRPr sz="1300">
          <a:solidFill>
            <a:schemeClr val="tx1"/>
          </a:solidFill>
          <a:latin typeface="+mn-lt"/>
          <a:cs typeface="+mn-cs"/>
        </a:defRPr>
      </a:lvl6pPr>
      <a:lvl7pPr marL="2422525" indent="-282575" algn="l" rtl="0" fontAlgn="base">
        <a:lnSpc>
          <a:spcPts val="2300"/>
        </a:lnSpc>
        <a:spcBef>
          <a:spcPct val="0"/>
        </a:spcBef>
        <a:spcAft>
          <a:spcPct val="15000"/>
        </a:spcAft>
        <a:buChar char="•"/>
        <a:defRPr sz="1300">
          <a:solidFill>
            <a:schemeClr val="tx1"/>
          </a:solidFill>
          <a:latin typeface="+mn-lt"/>
          <a:cs typeface="+mn-cs"/>
        </a:defRPr>
      </a:lvl7pPr>
      <a:lvl8pPr marL="2879725" indent="-282575" algn="l" rtl="0" fontAlgn="base">
        <a:lnSpc>
          <a:spcPts val="2300"/>
        </a:lnSpc>
        <a:spcBef>
          <a:spcPct val="0"/>
        </a:spcBef>
        <a:spcAft>
          <a:spcPct val="15000"/>
        </a:spcAft>
        <a:buChar char="•"/>
        <a:defRPr sz="1300">
          <a:solidFill>
            <a:schemeClr val="tx1"/>
          </a:solidFill>
          <a:latin typeface="+mn-lt"/>
          <a:cs typeface="+mn-cs"/>
        </a:defRPr>
      </a:lvl8pPr>
      <a:lvl9pPr marL="3336925" indent="-282575" algn="l" rtl="0" fontAlgn="base">
        <a:lnSpc>
          <a:spcPts val="2300"/>
        </a:lnSpc>
        <a:spcBef>
          <a:spcPct val="0"/>
        </a:spcBef>
        <a:spcAft>
          <a:spcPct val="15000"/>
        </a:spcAft>
        <a:buChar char="•"/>
        <a:defRPr sz="13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1017588" y="0"/>
            <a:ext cx="7107237" cy="128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GB"/>
              <a:t>Click to edit Master title style</a:t>
            </a:r>
          </a:p>
        </p:txBody>
      </p:sp>
      <p:sp>
        <p:nvSpPr>
          <p:cNvPr id="6147" name="Rectangle 3"/>
          <p:cNvSpPr>
            <a:spLocks noGrp="1" noChangeArrowheads="1"/>
          </p:cNvSpPr>
          <p:nvPr>
            <p:ph type="body" idx="1"/>
          </p:nvPr>
        </p:nvSpPr>
        <p:spPr bwMode="auto">
          <a:xfrm>
            <a:off x="1017588" y="1708150"/>
            <a:ext cx="7107237" cy="429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a:t>Textmasterformate durch Klicken bearbeiten</a:t>
            </a:r>
          </a:p>
          <a:p>
            <a:pPr lvl="1"/>
            <a:r>
              <a:rPr lang="en-GB"/>
              <a:t>Zweite Ebene</a:t>
            </a:r>
          </a:p>
          <a:p>
            <a:pPr lvl="2"/>
            <a:r>
              <a:rPr lang="en-GB"/>
              <a:t>Dritte Ebene</a:t>
            </a:r>
          </a:p>
          <a:p>
            <a:pPr lvl="3"/>
            <a:r>
              <a:rPr lang="en-GB"/>
              <a:t>Vierte Ebene</a:t>
            </a:r>
          </a:p>
          <a:p>
            <a:pPr lvl="4"/>
            <a:r>
              <a:rPr lang="en-GB"/>
              <a:t>Fünfte Ebene</a:t>
            </a:r>
          </a:p>
        </p:txBody>
      </p:sp>
      <p:pic>
        <p:nvPicPr>
          <p:cNvPr id="6148" name="Picture 7" descr="Mission_Statement_RGB"/>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6096000" y="6586538"/>
            <a:ext cx="2044700"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8" descr="Blatt_2"/>
          <p:cNvPicPr>
            <a:picLocks noChangeAspect="1" noChangeArrowheads="1"/>
          </p:cNvPicPr>
          <p:nvPr/>
        </p:nvPicPr>
        <p:blipFill>
          <a:blip r:embed="rId14">
            <a:extLst>
              <a:ext uri="{28A0092B-C50C-407E-A947-70E740481C1C}">
                <a14:useLocalDpi xmlns:a14="http://schemas.microsoft.com/office/drawing/2010/main"/>
              </a:ext>
            </a:extLst>
          </a:blip>
          <a:srcRect/>
          <a:stretch>
            <a:fillRect/>
          </a:stretch>
        </p:blipFill>
        <p:spPr bwMode="auto">
          <a:xfrm>
            <a:off x="0" y="1287463"/>
            <a:ext cx="9140825" cy="514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0" name="Text Box 9"/>
          <p:cNvSpPr txBox="1">
            <a:spLocks noChangeArrowheads="1"/>
          </p:cNvSpPr>
          <p:nvPr/>
        </p:nvSpPr>
        <p:spPr bwMode="auto">
          <a:xfrm>
            <a:off x="1025525" y="6577013"/>
            <a:ext cx="1763713"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lstStyle>
            <a:lvl1pPr eaLnBrk="0" hangingPunct="0">
              <a:defRPr sz="1300">
                <a:solidFill>
                  <a:schemeClr val="tx1"/>
                </a:solidFill>
                <a:latin typeface="Verdana" pitchFamily="34" charset="0"/>
                <a:cs typeface="Arial" charset="0"/>
              </a:defRPr>
            </a:lvl1pPr>
            <a:lvl2pPr marL="742950" indent="-285750" eaLnBrk="0" hangingPunct="0">
              <a:defRPr sz="1300">
                <a:solidFill>
                  <a:schemeClr val="tx1"/>
                </a:solidFill>
                <a:latin typeface="Verdana" pitchFamily="34" charset="0"/>
                <a:cs typeface="Arial" charset="0"/>
              </a:defRPr>
            </a:lvl2pPr>
            <a:lvl3pPr marL="1143000" indent="-228600" eaLnBrk="0" hangingPunct="0">
              <a:defRPr sz="1300">
                <a:solidFill>
                  <a:schemeClr val="tx1"/>
                </a:solidFill>
                <a:latin typeface="Verdana" pitchFamily="34" charset="0"/>
                <a:cs typeface="Arial" charset="0"/>
              </a:defRPr>
            </a:lvl3pPr>
            <a:lvl4pPr marL="1600200" indent="-228600" eaLnBrk="0" hangingPunct="0">
              <a:defRPr sz="1300">
                <a:solidFill>
                  <a:schemeClr val="tx1"/>
                </a:solidFill>
                <a:latin typeface="Verdana" pitchFamily="34" charset="0"/>
                <a:cs typeface="Arial" charset="0"/>
              </a:defRPr>
            </a:lvl4pPr>
            <a:lvl5pPr marL="2057400" indent="-228600" eaLnBrk="0" hangingPunct="0">
              <a:defRPr sz="1300">
                <a:solidFill>
                  <a:schemeClr val="tx1"/>
                </a:solidFill>
                <a:latin typeface="Verdana" pitchFamily="34" charset="0"/>
                <a:cs typeface="Arial" charset="0"/>
              </a:defRPr>
            </a:lvl5pPr>
            <a:lvl6pPr marL="2514600" indent="-228600" eaLnBrk="0" fontAlgn="base" hangingPunct="0">
              <a:spcBef>
                <a:spcPct val="0"/>
              </a:spcBef>
              <a:spcAft>
                <a:spcPct val="0"/>
              </a:spcAft>
              <a:defRPr sz="1300">
                <a:solidFill>
                  <a:schemeClr val="tx1"/>
                </a:solidFill>
                <a:latin typeface="Verdana" pitchFamily="34" charset="0"/>
                <a:cs typeface="Arial" charset="0"/>
              </a:defRPr>
            </a:lvl6pPr>
            <a:lvl7pPr marL="2971800" indent="-228600" eaLnBrk="0" fontAlgn="base" hangingPunct="0">
              <a:spcBef>
                <a:spcPct val="0"/>
              </a:spcBef>
              <a:spcAft>
                <a:spcPct val="0"/>
              </a:spcAft>
              <a:defRPr sz="1300">
                <a:solidFill>
                  <a:schemeClr val="tx1"/>
                </a:solidFill>
                <a:latin typeface="Verdana" pitchFamily="34" charset="0"/>
                <a:cs typeface="Arial" charset="0"/>
              </a:defRPr>
            </a:lvl7pPr>
            <a:lvl8pPr marL="3429000" indent="-228600" eaLnBrk="0" fontAlgn="base" hangingPunct="0">
              <a:spcBef>
                <a:spcPct val="0"/>
              </a:spcBef>
              <a:spcAft>
                <a:spcPct val="0"/>
              </a:spcAft>
              <a:defRPr sz="1300">
                <a:solidFill>
                  <a:schemeClr val="tx1"/>
                </a:solidFill>
                <a:latin typeface="Verdana" pitchFamily="34" charset="0"/>
                <a:cs typeface="Arial" charset="0"/>
              </a:defRPr>
            </a:lvl8pPr>
            <a:lvl9pPr marL="3886200" indent="-228600" eaLnBrk="0" fontAlgn="base" hangingPunct="0">
              <a:spcBef>
                <a:spcPct val="0"/>
              </a:spcBef>
              <a:spcAft>
                <a:spcPct val="0"/>
              </a:spcAft>
              <a:defRPr sz="1300">
                <a:solidFill>
                  <a:schemeClr val="tx1"/>
                </a:solidFill>
                <a:latin typeface="Verdana" pitchFamily="34" charset="0"/>
                <a:cs typeface="Arial" charset="0"/>
              </a:defRPr>
            </a:lvl9pPr>
          </a:lstStyle>
          <a:p>
            <a:pPr eaLnBrk="1" hangingPunct="1">
              <a:defRPr/>
            </a:pPr>
            <a:r>
              <a:rPr lang="en-GB" sz="800"/>
              <a:t>©</a:t>
            </a:r>
            <a:r>
              <a:rPr lang="en-GB" sz="800" b="1"/>
              <a:t> ECOFYS</a:t>
            </a:r>
            <a:r>
              <a:rPr lang="en-GB" sz="800"/>
              <a:t> |                  |    </a:t>
            </a:r>
          </a:p>
        </p:txBody>
      </p:sp>
      <p:sp>
        <p:nvSpPr>
          <p:cNvPr id="155658" name="Rectangle 10"/>
          <p:cNvSpPr>
            <a:spLocks noGrp="1" noChangeArrowheads="1"/>
          </p:cNvSpPr>
          <p:nvPr>
            <p:ph type="dt" sz="half" idx="2"/>
          </p:nvPr>
        </p:nvSpPr>
        <p:spPr bwMode="auto">
          <a:xfrm>
            <a:off x="1681163" y="6578600"/>
            <a:ext cx="652462" cy="133350"/>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bodyPr>
          <a:lstStyle>
            <a:lvl1pPr algn="ctr">
              <a:defRPr sz="800">
                <a:cs typeface="Arial" pitchFamily="34" charset="0"/>
              </a:defRPr>
            </a:lvl1pPr>
          </a:lstStyle>
          <a:p>
            <a:pPr>
              <a:defRPr/>
            </a:pPr>
            <a:r>
              <a:rPr lang="en-US"/>
              <a:t>20-01-2015</a:t>
            </a:r>
            <a:endParaRPr lang="en-GB"/>
          </a:p>
        </p:txBody>
      </p:sp>
      <p:sp>
        <p:nvSpPr>
          <p:cNvPr id="155659" name="Rectangle 11"/>
          <p:cNvSpPr>
            <a:spLocks noGrp="1" noChangeArrowheads="1"/>
          </p:cNvSpPr>
          <p:nvPr>
            <p:ph type="ftr" sz="quarter" idx="3"/>
          </p:nvPr>
        </p:nvSpPr>
        <p:spPr bwMode="auto">
          <a:xfrm>
            <a:off x="2422525" y="6578600"/>
            <a:ext cx="3594100" cy="173038"/>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bodyPr>
          <a:lstStyle>
            <a:lvl1pPr>
              <a:defRPr sz="800">
                <a:cs typeface="Arial" pitchFamily="34" charset="0"/>
              </a:defRPr>
            </a:lvl1pPr>
          </a:lstStyle>
          <a:p>
            <a:pPr>
              <a:defRPr/>
            </a:pPr>
            <a:r>
              <a:rPr lang="en-GB"/>
              <a:t>Kees Stap</a:t>
            </a:r>
          </a:p>
        </p:txBody>
      </p:sp>
      <p:sp>
        <p:nvSpPr>
          <p:cNvPr id="155660" name="Rectangle 12"/>
          <p:cNvSpPr>
            <a:spLocks noGrp="1" noChangeArrowheads="1"/>
          </p:cNvSpPr>
          <p:nvPr>
            <p:ph type="sldNum" sz="quarter" idx="4"/>
          </p:nvPr>
        </p:nvSpPr>
        <p:spPr bwMode="auto">
          <a:xfrm>
            <a:off x="0" y="6578600"/>
            <a:ext cx="1027113" cy="147638"/>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bodyPr>
          <a:lstStyle>
            <a:lvl1pPr algn="ctr">
              <a:defRPr sz="800">
                <a:cs typeface="Arial" pitchFamily="34" charset="0"/>
              </a:defRPr>
            </a:lvl1pPr>
          </a:lstStyle>
          <a:p>
            <a:pPr>
              <a:defRPr/>
            </a:pPr>
            <a:fld id="{2276A768-A789-445D-BC0C-848C0FB395BF}"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4876" r:id="rId1"/>
    <p:sldLayoutId id="2147484877" r:id="rId2"/>
    <p:sldLayoutId id="2147484878" r:id="rId3"/>
    <p:sldLayoutId id="2147484879" r:id="rId4"/>
    <p:sldLayoutId id="2147484880" r:id="rId5"/>
    <p:sldLayoutId id="2147484881" r:id="rId6"/>
    <p:sldLayoutId id="2147484882" r:id="rId7"/>
    <p:sldLayoutId id="2147484883" r:id="rId8"/>
    <p:sldLayoutId id="2147484884" r:id="rId9"/>
    <p:sldLayoutId id="2147484885" r:id="rId10"/>
    <p:sldLayoutId id="2147484886" r:id="rId11"/>
  </p:sldLayoutIdLst>
  <p:hf hdr="0" ftr="0" dt="0"/>
  <p:txStyles>
    <p:titleStyle>
      <a:lvl1pPr algn="l" rtl="0" eaLnBrk="0" fontAlgn="base" hangingPunct="0">
        <a:lnSpc>
          <a:spcPts val="3500"/>
        </a:lnSpc>
        <a:spcBef>
          <a:spcPct val="0"/>
        </a:spcBef>
        <a:spcAft>
          <a:spcPct val="0"/>
        </a:spcAft>
        <a:defRPr sz="2800">
          <a:solidFill>
            <a:schemeClr val="bg2"/>
          </a:solidFill>
          <a:latin typeface="+mj-lt"/>
          <a:ea typeface="+mj-ea"/>
          <a:cs typeface="+mj-cs"/>
        </a:defRPr>
      </a:lvl1pPr>
      <a:lvl2pPr algn="l" rtl="0" eaLnBrk="0" fontAlgn="base" hangingPunct="0">
        <a:lnSpc>
          <a:spcPts val="3500"/>
        </a:lnSpc>
        <a:spcBef>
          <a:spcPct val="0"/>
        </a:spcBef>
        <a:spcAft>
          <a:spcPct val="0"/>
        </a:spcAft>
        <a:defRPr sz="2800">
          <a:solidFill>
            <a:schemeClr val="bg2"/>
          </a:solidFill>
          <a:latin typeface="Verdana" pitchFamily="34" charset="0"/>
          <a:cs typeface="Arial" charset="0"/>
        </a:defRPr>
      </a:lvl2pPr>
      <a:lvl3pPr algn="l" rtl="0" eaLnBrk="0" fontAlgn="base" hangingPunct="0">
        <a:lnSpc>
          <a:spcPts val="3500"/>
        </a:lnSpc>
        <a:spcBef>
          <a:spcPct val="0"/>
        </a:spcBef>
        <a:spcAft>
          <a:spcPct val="0"/>
        </a:spcAft>
        <a:defRPr sz="2800">
          <a:solidFill>
            <a:schemeClr val="bg2"/>
          </a:solidFill>
          <a:latin typeface="Verdana" pitchFamily="34" charset="0"/>
          <a:cs typeface="Arial" charset="0"/>
        </a:defRPr>
      </a:lvl3pPr>
      <a:lvl4pPr algn="l" rtl="0" eaLnBrk="0" fontAlgn="base" hangingPunct="0">
        <a:lnSpc>
          <a:spcPts val="3500"/>
        </a:lnSpc>
        <a:spcBef>
          <a:spcPct val="0"/>
        </a:spcBef>
        <a:spcAft>
          <a:spcPct val="0"/>
        </a:spcAft>
        <a:defRPr sz="2800">
          <a:solidFill>
            <a:schemeClr val="bg2"/>
          </a:solidFill>
          <a:latin typeface="Verdana" pitchFamily="34" charset="0"/>
          <a:cs typeface="Arial" charset="0"/>
        </a:defRPr>
      </a:lvl4pPr>
      <a:lvl5pPr algn="l" rtl="0" eaLnBrk="0" fontAlgn="base" hangingPunct="0">
        <a:lnSpc>
          <a:spcPts val="3500"/>
        </a:lnSpc>
        <a:spcBef>
          <a:spcPct val="0"/>
        </a:spcBef>
        <a:spcAft>
          <a:spcPct val="0"/>
        </a:spcAft>
        <a:defRPr sz="2800">
          <a:solidFill>
            <a:schemeClr val="bg2"/>
          </a:solidFill>
          <a:latin typeface="Verdana" pitchFamily="34" charset="0"/>
          <a:cs typeface="Arial" charset="0"/>
        </a:defRPr>
      </a:lvl5pPr>
      <a:lvl6pPr marL="457200" algn="l" rtl="0" fontAlgn="base">
        <a:lnSpc>
          <a:spcPts val="3500"/>
        </a:lnSpc>
        <a:spcBef>
          <a:spcPct val="0"/>
        </a:spcBef>
        <a:spcAft>
          <a:spcPct val="0"/>
        </a:spcAft>
        <a:defRPr sz="2800">
          <a:solidFill>
            <a:schemeClr val="bg2"/>
          </a:solidFill>
          <a:latin typeface="Verdana" pitchFamily="34" charset="0"/>
          <a:cs typeface="Arial" charset="0"/>
        </a:defRPr>
      </a:lvl6pPr>
      <a:lvl7pPr marL="914400" algn="l" rtl="0" fontAlgn="base">
        <a:lnSpc>
          <a:spcPts val="3500"/>
        </a:lnSpc>
        <a:spcBef>
          <a:spcPct val="0"/>
        </a:spcBef>
        <a:spcAft>
          <a:spcPct val="0"/>
        </a:spcAft>
        <a:defRPr sz="2800">
          <a:solidFill>
            <a:schemeClr val="bg2"/>
          </a:solidFill>
          <a:latin typeface="Verdana" pitchFamily="34" charset="0"/>
          <a:cs typeface="Arial" charset="0"/>
        </a:defRPr>
      </a:lvl7pPr>
      <a:lvl8pPr marL="1371600" algn="l" rtl="0" fontAlgn="base">
        <a:lnSpc>
          <a:spcPts val="3500"/>
        </a:lnSpc>
        <a:spcBef>
          <a:spcPct val="0"/>
        </a:spcBef>
        <a:spcAft>
          <a:spcPct val="0"/>
        </a:spcAft>
        <a:defRPr sz="2800">
          <a:solidFill>
            <a:schemeClr val="bg2"/>
          </a:solidFill>
          <a:latin typeface="Verdana" pitchFamily="34" charset="0"/>
          <a:cs typeface="Arial" charset="0"/>
        </a:defRPr>
      </a:lvl8pPr>
      <a:lvl9pPr marL="1828800" algn="l" rtl="0" fontAlgn="base">
        <a:lnSpc>
          <a:spcPts val="3500"/>
        </a:lnSpc>
        <a:spcBef>
          <a:spcPct val="0"/>
        </a:spcBef>
        <a:spcAft>
          <a:spcPct val="0"/>
        </a:spcAft>
        <a:defRPr sz="2800">
          <a:solidFill>
            <a:schemeClr val="bg2"/>
          </a:solidFill>
          <a:latin typeface="Verdana" pitchFamily="34" charset="0"/>
          <a:cs typeface="Arial" charset="0"/>
        </a:defRPr>
      </a:lvl9pPr>
    </p:titleStyle>
    <p:bodyStyle>
      <a:lvl1pPr marL="292100" indent="-292100" algn="l" rtl="0" eaLnBrk="0" fontAlgn="base" hangingPunct="0">
        <a:lnSpc>
          <a:spcPts val="2300"/>
        </a:lnSpc>
        <a:spcBef>
          <a:spcPct val="0"/>
        </a:spcBef>
        <a:spcAft>
          <a:spcPct val="0"/>
        </a:spcAft>
        <a:buChar char="•"/>
        <a:defRPr sz="1300">
          <a:solidFill>
            <a:schemeClr val="tx1"/>
          </a:solidFill>
          <a:latin typeface="+mn-lt"/>
          <a:ea typeface="+mn-ea"/>
          <a:cs typeface="+mn-cs"/>
        </a:defRPr>
      </a:lvl1pPr>
      <a:lvl2pPr marL="655638" indent="-361950" algn="l" rtl="0" eaLnBrk="0" fontAlgn="base" hangingPunct="0">
        <a:lnSpc>
          <a:spcPts val="2300"/>
        </a:lnSpc>
        <a:spcBef>
          <a:spcPct val="0"/>
        </a:spcBef>
        <a:spcAft>
          <a:spcPct val="0"/>
        </a:spcAft>
        <a:buChar char="•"/>
        <a:defRPr sz="1300">
          <a:solidFill>
            <a:schemeClr val="tx1"/>
          </a:solidFill>
          <a:latin typeface="+mn-lt"/>
          <a:cs typeface="+mn-cs"/>
        </a:defRPr>
      </a:lvl2pPr>
      <a:lvl3pPr marL="942975" indent="-285750" algn="l" rtl="0" eaLnBrk="0" fontAlgn="base" hangingPunct="0">
        <a:lnSpc>
          <a:spcPts val="2300"/>
        </a:lnSpc>
        <a:spcBef>
          <a:spcPct val="0"/>
        </a:spcBef>
        <a:spcAft>
          <a:spcPct val="0"/>
        </a:spcAft>
        <a:buChar char="•"/>
        <a:defRPr sz="1300">
          <a:solidFill>
            <a:schemeClr val="tx1"/>
          </a:solidFill>
          <a:latin typeface="+mn-lt"/>
          <a:cs typeface="+mn-cs"/>
        </a:defRPr>
      </a:lvl3pPr>
      <a:lvl4pPr marL="1223963" indent="-279400" algn="l" rtl="0" eaLnBrk="0" fontAlgn="base" hangingPunct="0">
        <a:lnSpc>
          <a:spcPts val="2300"/>
        </a:lnSpc>
        <a:spcBef>
          <a:spcPct val="0"/>
        </a:spcBef>
        <a:spcAft>
          <a:spcPct val="0"/>
        </a:spcAft>
        <a:buChar char="•"/>
        <a:defRPr sz="1300">
          <a:solidFill>
            <a:schemeClr val="tx1"/>
          </a:solidFill>
          <a:latin typeface="+mn-lt"/>
          <a:cs typeface="+mn-cs"/>
        </a:defRPr>
      </a:lvl4pPr>
      <a:lvl5pPr marL="1508125" indent="-282575" algn="l" rtl="0" eaLnBrk="0" fontAlgn="base" hangingPunct="0">
        <a:lnSpc>
          <a:spcPts val="2300"/>
        </a:lnSpc>
        <a:spcBef>
          <a:spcPct val="0"/>
        </a:spcBef>
        <a:spcAft>
          <a:spcPct val="0"/>
        </a:spcAft>
        <a:buChar char="•"/>
        <a:defRPr sz="1300">
          <a:solidFill>
            <a:schemeClr val="tx1"/>
          </a:solidFill>
          <a:latin typeface="+mn-lt"/>
          <a:cs typeface="+mn-cs"/>
        </a:defRPr>
      </a:lvl5pPr>
      <a:lvl6pPr marL="1965325" indent="-282575" algn="l" rtl="0" fontAlgn="base">
        <a:lnSpc>
          <a:spcPts val="2300"/>
        </a:lnSpc>
        <a:spcBef>
          <a:spcPct val="0"/>
        </a:spcBef>
        <a:spcAft>
          <a:spcPct val="0"/>
        </a:spcAft>
        <a:buChar char="•"/>
        <a:defRPr sz="1300">
          <a:solidFill>
            <a:schemeClr val="tx1"/>
          </a:solidFill>
          <a:latin typeface="+mn-lt"/>
          <a:cs typeface="+mn-cs"/>
        </a:defRPr>
      </a:lvl6pPr>
      <a:lvl7pPr marL="2422525" indent="-282575" algn="l" rtl="0" fontAlgn="base">
        <a:lnSpc>
          <a:spcPts val="2300"/>
        </a:lnSpc>
        <a:spcBef>
          <a:spcPct val="0"/>
        </a:spcBef>
        <a:spcAft>
          <a:spcPct val="0"/>
        </a:spcAft>
        <a:buChar char="•"/>
        <a:defRPr sz="1300">
          <a:solidFill>
            <a:schemeClr val="tx1"/>
          </a:solidFill>
          <a:latin typeface="+mn-lt"/>
          <a:cs typeface="+mn-cs"/>
        </a:defRPr>
      </a:lvl7pPr>
      <a:lvl8pPr marL="2879725" indent="-282575" algn="l" rtl="0" fontAlgn="base">
        <a:lnSpc>
          <a:spcPts val="2300"/>
        </a:lnSpc>
        <a:spcBef>
          <a:spcPct val="0"/>
        </a:spcBef>
        <a:spcAft>
          <a:spcPct val="0"/>
        </a:spcAft>
        <a:buChar char="•"/>
        <a:defRPr sz="1300">
          <a:solidFill>
            <a:schemeClr val="tx1"/>
          </a:solidFill>
          <a:latin typeface="+mn-lt"/>
          <a:cs typeface="+mn-cs"/>
        </a:defRPr>
      </a:lvl8pPr>
      <a:lvl9pPr marL="3336925" indent="-282575" algn="l" rtl="0" fontAlgn="base">
        <a:lnSpc>
          <a:spcPts val="2300"/>
        </a:lnSpc>
        <a:spcBef>
          <a:spcPct val="0"/>
        </a:spcBef>
        <a:spcAft>
          <a:spcPct val="0"/>
        </a:spcAft>
        <a:buChar char="•"/>
        <a:defRPr sz="13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1017588" y="0"/>
            <a:ext cx="7107237" cy="83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GB"/>
              <a:t>Click to edit Master title style</a:t>
            </a:r>
          </a:p>
        </p:txBody>
      </p:sp>
      <p:sp>
        <p:nvSpPr>
          <p:cNvPr id="7171" name="Rectangle 3"/>
          <p:cNvSpPr>
            <a:spLocks noGrp="1" noChangeArrowheads="1"/>
          </p:cNvSpPr>
          <p:nvPr>
            <p:ph type="body" idx="1"/>
          </p:nvPr>
        </p:nvSpPr>
        <p:spPr bwMode="auto">
          <a:xfrm>
            <a:off x="4256088" y="1708150"/>
            <a:ext cx="3851275" cy="429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172" name="Line 5"/>
          <p:cNvSpPr>
            <a:spLocks noChangeShapeType="1"/>
          </p:cNvSpPr>
          <p:nvPr/>
        </p:nvSpPr>
        <p:spPr bwMode="auto">
          <a:xfrm>
            <a:off x="0" y="836712"/>
            <a:ext cx="9140825" cy="0"/>
          </a:xfrm>
          <a:prstGeom prst="line">
            <a:avLst/>
          </a:prstGeom>
          <a:noFill/>
          <a:ln w="25400">
            <a:solidFill>
              <a:schemeClr val="tx2"/>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173" name="Line 6"/>
          <p:cNvSpPr>
            <a:spLocks noChangeShapeType="1"/>
          </p:cNvSpPr>
          <p:nvPr/>
        </p:nvSpPr>
        <p:spPr bwMode="auto">
          <a:xfrm>
            <a:off x="0" y="6434138"/>
            <a:ext cx="9140825" cy="0"/>
          </a:xfrm>
          <a:prstGeom prst="line">
            <a:avLst/>
          </a:prstGeom>
          <a:noFill/>
          <a:ln w="25400">
            <a:solidFill>
              <a:schemeClr val="tx2"/>
            </a:solidFill>
            <a:round/>
            <a:headEnd/>
            <a:tailEnd/>
          </a:ln>
          <a:extLst>
            <a:ext uri="{909E8E84-426E-40dd-AFC4-6F175D3DCCD1}">
              <a14:hiddenFill xmlns:a14="http://schemas.microsoft.com/office/drawing/2010/main">
                <a:noFill/>
              </a14:hiddenFill>
            </a:ext>
          </a:extLst>
        </p:spPr>
        <p:txBody>
          <a:bodyPr/>
          <a:lstStyle/>
          <a:p>
            <a:endParaRPr lang="en-GB"/>
          </a:p>
        </p:txBody>
      </p:sp>
      <p:pic>
        <p:nvPicPr>
          <p:cNvPr id="7174" name="Picture 7" descr="Mission_Statement_RGB"/>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6096000" y="6586538"/>
            <a:ext cx="2044700"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5" name="Text Box 9"/>
          <p:cNvSpPr txBox="1">
            <a:spLocks noChangeArrowheads="1"/>
          </p:cNvSpPr>
          <p:nvPr/>
        </p:nvSpPr>
        <p:spPr bwMode="auto">
          <a:xfrm>
            <a:off x="1025525" y="6577013"/>
            <a:ext cx="1763713"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lstStyle>
            <a:lvl1pPr eaLnBrk="0" hangingPunct="0">
              <a:defRPr sz="1300">
                <a:solidFill>
                  <a:schemeClr val="tx1"/>
                </a:solidFill>
                <a:latin typeface="Verdana" pitchFamily="34" charset="0"/>
                <a:cs typeface="Arial" charset="0"/>
              </a:defRPr>
            </a:lvl1pPr>
            <a:lvl2pPr marL="742950" indent="-285750" eaLnBrk="0" hangingPunct="0">
              <a:defRPr sz="1300">
                <a:solidFill>
                  <a:schemeClr val="tx1"/>
                </a:solidFill>
                <a:latin typeface="Verdana" pitchFamily="34" charset="0"/>
                <a:cs typeface="Arial" charset="0"/>
              </a:defRPr>
            </a:lvl2pPr>
            <a:lvl3pPr marL="1143000" indent="-228600" eaLnBrk="0" hangingPunct="0">
              <a:defRPr sz="1300">
                <a:solidFill>
                  <a:schemeClr val="tx1"/>
                </a:solidFill>
                <a:latin typeface="Verdana" pitchFamily="34" charset="0"/>
                <a:cs typeface="Arial" charset="0"/>
              </a:defRPr>
            </a:lvl3pPr>
            <a:lvl4pPr marL="1600200" indent="-228600" eaLnBrk="0" hangingPunct="0">
              <a:defRPr sz="1300">
                <a:solidFill>
                  <a:schemeClr val="tx1"/>
                </a:solidFill>
                <a:latin typeface="Verdana" pitchFamily="34" charset="0"/>
                <a:cs typeface="Arial" charset="0"/>
              </a:defRPr>
            </a:lvl4pPr>
            <a:lvl5pPr marL="2057400" indent="-228600" eaLnBrk="0" hangingPunct="0">
              <a:defRPr sz="1300">
                <a:solidFill>
                  <a:schemeClr val="tx1"/>
                </a:solidFill>
                <a:latin typeface="Verdana" pitchFamily="34" charset="0"/>
                <a:cs typeface="Arial" charset="0"/>
              </a:defRPr>
            </a:lvl5pPr>
            <a:lvl6pPr marL="2514600" indent="-228600" eaLnBrk="0" fontAlgn="base" hangingPunct="0">
              <a:spcBef>
                <a:spcPct val="0"/>
              </a:spcBef>
              <a:spcAft>
                <a:spcPct val="0"/>
              </a:spcAft>
              <a:defRPr sz="1300">
                <a:solidFill>
                  <a:schemeClr val="tx1"/>
                </a:solidFill>
                <a:latin typeface="Verdana" pitchFamily="34" charset="0"/>
                <a:cs typeface="Arial" charset="0"/>
              </a:defRPr>
            </a:lvl6pPr>
            <a:lvl7pPr marL="2971800" indent="-228600" eaLnBrk="0" fontAlgn="base" hangingPunct="0">
              <a:spcBef>
                <a:spcPct val="0"/>
              </a:spcBef>
              <a:spcAft>
                <a:spcPct val="0"/>
              </a:spcAft>
              <a:defRPr sz="1300">
                <a:solidFill>
                  <a:schemeClr val="tx1"/>
                </a:solidFill>
                <a:latin typeface="Verdana" pitchFamily="34" charset="0"/>
                <a:cs typeface="Arial" charset="0"/>
              </a:defRPr>
            </a:lvl7pPr>
            <a:lvl8pPr marL="3429000" indent="-228600" eaLnBrk="0" fontAlgn="base" hangingPunct="0">
              <a:spcBef>
                <a:spcPct val="0"/>
              </a:spcBef>
              <a:spcAft>
                <a:spcPct val="0"/>
              </a:spcAft>
              <a:defRPr sz="1300">
                <a:solidFill>
                  <a:schemeClr val="tx1"/>
                </a:solidFill>
                <a:latin typeface="Verdana" pitchFamily="34" charset="0"/>
                <a:cs typeface="Arial" charset="0"/>
              </a:defRPr>
            </a:lvl8pPr>
            <a:lvl9pPr marL="3886200" indent="-228600" eaLnBrk="0" fontAlgn="base" hangingPunct="0">
              <a:spcBef>
                <a:spcPct val="0"/>
              </a:spcBef>
              <a:spcAft>
                <a:spcPct val="0"/>
              </a:spcAft>
              <a:defRPr sz="1300">
                <a:solidFill>
                  <a:schemeClr val="tx1"/>
                </a:solidFill>
                <a:latin typeface="Verdana" pitchFamily="34" charset="0"/>
                <a:cs typeface="Arial" charset="0"/>
              </a:defRPr>
            </a:lvl9pPr>
          </a:lstStyle>
          <a:p>
            <a:pPr eaLnBrk="1" hangingPunct="1">
              <a:defRPr/>
            </a:pPr>
            <a:r>
              <a:rPr lang="en-GB" sz="800"/>
              <a:t>©</a:t>
            </a:r>
            <a:r>
              <a:rPr lang="en-GB" sz="800" b="1"/>
              <a:t> ECOFYS</a:t>
            </a:r>
            <a:r>
              <a:rPr lang="en-GB" sz="800"/>
              <a:t> |                  |    </a:t>
            </a:r>
          </a:p>
        </p:txBody>
      </p:sp>
      <p:sp>
        <p:nvSpPr>
          <p:cNvPr id="237578" name="Rectangle 10"/>
          <p:cNvSpPr>
            <a:spLocks noGrp="1" noChangeArrowheads="1"/>
          </p:cNvSpPr>
          <p:nvPr>
            <p:ph type="dt" sz="half" idx="2"/>
          </p:nvPr>
        </p:nvSpPr>
        <p:spPr bwMode="auto">
          <a:xfrm>
            <a:off x="1681163" y="6578600"/>
            <a:ext cx="652462" cy="133350"/>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bodyPr>
          <a:lstStyle>
            <a:lvl1pPr algn="ctr">
              <a:defRPr sz="800">
                <a:cs typeface="Arial" pitchFamily="34" charset="0"/>
              </a:defRPr>
            </a:lvl1pPr>
          </a:lstStyle>
          <a:p>
            <a:pPr>
              <a:defRPr/>
            </a:pPr>
            <a:r>
              <a:rPr lang="en-US"/>
              <a:t>20-01-2015</a:t>
            </a:r>
            <a:endParaRPr lang="en-GB"/>
          </a:p>
        </p:txBody>
      </p:sp>
      <p:sp>
        <p:nvSpPr>
          <p:cNvPr id="237579" name="Rectangle 11"/>
          <p:cNvSpPr>
            <a:spLocks noGrp="1" noChangeArrowheads="1"/>
          </p:cNvSpPr>
          <p:nvPr>
            <p:ph type="ftr" sz="quarter" idx="3"/>
          </p:nvPr>
        </p:nvSpPr>
        <p:spPr bwMode="auto">
          <a:xfrm>
            <a:off x="2422525" y="6578600"/>
            <a:ext cx="3594100" cy="173038"/>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bodyPr>
          <a:lstStyle>
            <a:lvl1pPr>
              <a:defRPr sz="800">
                <a:cs typeface="Arial" pitchFamily="34" charset="0"/>
              </a:defRPr>
            </a:lvl1pPr>
          </a:lstStyle>
          <a:p>
            <a:pPr>
              <a:defRPr/>
            </a:pPr>
            <a:r>
              <a:rPr lang="en-GB"/>
              <a:t>Kees Stap</a:t>
            </a:r>
          </a:p>
        </p:txBody>
      </p:sp>
      <p:sp>
        <p:nvSpPr>
          <p:cNvPr id="237580" name="Rectangle 12"/>
          <p:cNvSpPr>
            <a:spLocks noGrp="1" noChangeArrowheads="1"/>
          </p:cNvSpPr>
          <p:nvPr>
            <p:ph type="sldNum" sz="quarter" idx="4"/>
          </p:nvPr>
        </p:nvSpPr>
        <p:spPr bwMode="auto">
          <a:xfrm>
            <a:off x="0" y="6578600"/>
            <a:ext cx="1027113" cy="147638"/>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bodyPr>
          <a:lstStyle>
            <a:lvl1pPr algn="ctr">
              <a:defRPr sz="800">
                <a:cs typeface="Arial" pitchFamily="34" charset="0"/>
              </a:defRPr>
            </a:lvl1pPr>
          </a:lstStyle>
          <a:p>
            <a:pPr>
              <a:defRPr/>
            </a:pPr>
            <a:fld id="{7F8838F3-49B6-4DB3-A094-B7A54B31AA4C}"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4887" r:id="rId1"/>
    <p:sldLayoutId id="2147484888" r:id="rId2"/>
    <p:sldLayoutId id="2147484889" r:id="rId3"/>
    <p:sldLayoutId id="2147484890" r:id="rId4"/>
    <p:sldLayoutId id="2147484891" r:id="rId5"/>
    <p:sldLayoutId id="2147484892" r:id="rId6"/>
    <p:sldLayoutId id="2147484893" r:id="rId7"/>
    <p:sldLayoutId id="2147484894" r:id="rId8"/>
    <p:sldLayoutId id="2147484895" r:id="rId9"/>
    <p:sldLayoutId id="2147484896" r:id="rId10"/>
    <p:sldLayoutId id="2147484897" r:id="rId11"/>
  </p:sldLayoutIdLst>
  <p:hf hdr="0" ftr="0" dt="0"/>
  <p:txStyles>
    <p:titleStyle>
      <a:lvl1pPr algn="l" rtl="0" eaLnBrk="0" fontAlgn="base" hangingPunct="0">
        <a:lnSpc>
          <a:spcPts val="3500"/>
        </a:lnSpc>
        <a:spcBef>
          <a:spcPct val="0"/>
        </a:spcBef>
        <a:spcAft>
          <a:spcPct val="0"/>
        </a:spcAft>
        <a:defRPr sz="2800">
          <a:solidFill>
            <a:schemeClr val="bg2"/>
          </a:solidFill>
          <a:latin typeface="+mj-lt"/>
          <a:ea typeface="+mj-ea"/>
          <a:cs typeface="+mj-cs"/>
        </a:defRPr>
      </a:lvl1pPr>
      <a:lvl2pPr algn="l" rtl="0" eaLnBrk="0" fontAlgn="base" hangingPunct="0">
        <a:lnSpc>
          <a:spcPts val="3500"/>
        </a:lnSpc>
        <a:spcBef>
          <a:spcPct val="0"/>
        </a:spcBef>
        <a:spcAft>
          <a:spcPct val="0"/>
        </a:spcAft>
        <a:defRPr sz="2800">
          <a:solidFill>
            <a:schemeClr val="bg2"/>
          </a:solidFill>
          <a:latin typeface="Verdana" pitchFamily="34" charset="0"/>
          <a:cs typeface="Arial" charset="0"/>
        </a:defRPr>
      </a:lvl2pPr>
      <a:lvl3pPr algn="l" rtl="0" eaLnBrk="0" fontAlgn="base" hangingPunct="0">
        <a:lnSpc>
          <a:spcPts val="3500"/>
        </a:lnSpc>
        <a:spcBef>
          <a:spcPct val="0"/>
        </a:spcBef>
        <a:spcAft>
          <a:spcPct val="0"/>
        </a:spcAft>
        <a:defRPr sz="2800">
          <a:solidFill>
            <a:schemeClr val="bg2"/>
          </a:solidFill>
          <a:latin typeface="Verdana" pitchFamily="34" charset="0"/>
          <a:cs typeface="Arial" charset="0"/>
        </a:defRPr>
      </a:lvl3pPr>
      <a:lvl4pPr algn="l" rtl="0" eaLnBrk="0" fontAlgn="base" hangingPunct="0">
        <a:lnSpc>
          <a:spcPts val="3500"/>
        </a:lnSpc>
        <a:spcBef>
          <a:spcPct val="0"/>
        </a:spcBef>
        <a:spcAft>
          <a:spcPct val="0"/>
        </a:spcAft>
        <a:defRPr sz="2800">
          <a:solidFill>
            <a:schemeClr val="bg2"/>
          </a:solidFill>
          <a:latin typeface="Verdana" pitchFamily="34" charset="0"/>
          <a:cs typeface="Arial" charset="0"/>
        </a:defRPr>
      </a:lvl4pPr>
      <a:lvl5pPr algn="l" rtl="0" eaLnBrk="0" fontAlgn="base" hangingPunct="0">
        <a:lnSpc>
          <a:spcPts val="3500"/>
        </a:lnSpc>
        <a:spcBef>
          <a:spcPct val="0"/>
        </a:spcBef>
        <a:spcAft>
          <a:spcPct val="0"/>
        </a:spcAft>
        <a:defRPr sz="2800">
          <a:solidFill>
            <a:schemeClr val="bg2"/>
          </a:solidFill>
          <a:latin typeface="Verdana" pitchFamily="34" charset="0"/>
          <a:cs typeface="Arial" charset="0"/>
        </a:defRPr>
      </a:lvl5pPr>
      <a:lvl6pPr marL="457200" algn="l" rtl="0" fontAlgn="base">
        <a:lnSpc>
          <a:spcPts val="3500"/>
        </a:lnSpc>
        <a:spcBef>
          <a:spcPct val="0"/>
        </a:spcBef>
        <a:spcAft>
          <a:spcPct val="0"/>
        </a:spcAft>
        <a:defRPr sz="2800">
          <a:solidFill>
            <a:schemeClr val="bg2"/>
          </a:solidFill>
          <a:latin typeface="Verdana" pitchFamily="34" charset="0"/>
          <a:cs typeface="Arial" charset="0"/>
        </a:defRPr>
      </a:lvl6pPr>
      <a:lvl7pPr marL="914400" algn="l" rtl="0" fontAlgn="base">
        <a:lnSpc>
          <a:spcPts val="3500"/>
        </a:lnSpc>
        <a:spcBef>
          <a:spcPct val="0"/>
        </a:spcBef>
        <a:spcAft>
          <a:spcPct val="0"/>
        </a:spcAft>
        <a:defRPr sz="2800">
          <a:solidFill>
            <a:schemeClr val="bg2"/>
          </a:solidFill>
          <a:latin typeface="Verdana" pitchFamily="34" charset="0"/>
          <a:cs typeface="Arial" charset="0"/>
        </a:defRPr>
      </a:lvl7pPr>
      <a:lvl8pPr marL="1371600" algn="l" rtl="0" fontAlgn="base">
        <a:lnSpc>
          <a:spcPts val="3500"/>
        </a:lnSpc>
        <a:spcBef>
          <a:spcPct val="0"/>
        </a:spcBef>
        <a:spcAft>
          <a:spcPct val="0"/>
        </a:spcAft>
        <a:defRPr sz="2800">
          <a:solidFill>
            <a:schemeClr val="bg2"/>
          </a:solidFill>
          <a:latin typeface="Verdana" pitchFamily="34" charset="0"/>
          <a:cs typeface="Arial" charset="0"/>
        </a:defRPr>
      </a:lvl8pPr>
      <a:lvl9pPr marL="1828800" algn="l" rtl="0" fontAlgn="base">
        <a:lnSpc>
          <a:spcPts val="3500"/>
        </a:lnSpc>
        <a:spcBef>
          <a:spcPct val="0"/>
        </a:spcBef>
        <a:spcAft>
          <a:spcPct val="0"/>
        </a:spcAft>
        <a:defRPr sz="2800">
          <a:solidFill>
            <a:schemeClr val="bg2"/>
          </a:solidFill>
          <a:latin typeface="Verdana" pitchFamily="34" charset="0"/>
          <a:cs typeface="Arial" charset="0"/>
        </a:defRPr>
      </a:lvl9pPr>
    </p:titleStyle>
    <p:bodyStyle>
      <a:lvl1pPr marL="292100" indent="-292100" algn="l" rtl="0" eaLnBrk="0" fontAlgn="base" hangingPunct="0">
        <a:lnSpc>
          <a:spcPts val="3000"/>
        </a:lnSpc>
        <a:spcBef>
          <a:spcPct val="0"/>
        </a:spcBef>
        <a:spcAft>
          <a:spcPct val="20000"/>
        </a:spcAft>
        <a:buChar char="•"/>
        <a:defRPr sz="2200">
          <a:solidFill>
            <a:schemeClr val="tx1"/>
          </a:solidFill>
          <a:latin typeface="+mn-lt"/>
          <a:ea typeface="+mn-ea"/>
          <a:cs typeface="+mn-cs"/>
        </a:defRPr>
      </a:lvl1pPr>
      <a:lvl2pPr marL="655638" indent="-361950" algn="l" rtl="0" eaLnBrk="0" fontAlgn="base" hangingPunct="0">
        <a:lnSpc>
          <a:spcPts val="2500"/>
        </a:lnSpc>
        <a:spcBef>
          <a:spcPct val="0"/>
        </a:spcBef>
        <a:spcAft>
          <a:spcPct val="20000"/>
        </a:spcAft>
        <a:buChar char="•"/>
        <a:defRPr>
          <a:solidFill>
            <a:schemeClr val="tx1"/>
          </a:solidFill>
          <a:latin typeface="+mn-lt"/>
          <a:cs typeface="+mn-cs"/>
        </a:defRPr>
      </a:lvl2pPr>
      <a:lvl3pPr marL="942975" indent="-285750" algn="l" rtl="0" eaLnBrk="0" fontAlgn="base" hangingPunct="0">
        <a:lnSpc>
          <a:spcPts val="2300"/>
        </a:lnSpc>
        <a:spcBef>
          <a:spcPct val="0"/>
        </a:spcBef>
        <a:spcAft>
          <a:spcPct val="15000"/>
        </a:spcAft>
        <a:buChar char="•"/>
        <a:defRPr sz="1600">
          <a:solidFill>
            <a:schemeClr val="tx1"/>
          </a:solidFill>
          <a:latin typeface="+mn-lt"/>
          <a:cs typeface="+mn-cs"/>
        </a:defRPr>
      </a:lvl3pPr>
      <a:lvl4pPr marL="1223963" indent="-279400" algn="l" rtl="0" eaLnBrk="0" fontAlgn="base" hangingPunct="0">
        <a:lnSpc>
          <a:spcPts val="2300"/>
        </a:lnSpc>
        <a:spcBef>
          <a:spcPct val="0"/>
        </a:spcBef>
        <a:spcAft>
          <a:spcPct val="15000"/>
        </a:spcAft>
        <a:buChar char="•"/>
        <a:defRPr sz="1300">
          <a:solidFill>
            <a:schemeClr val="tx1"/>
          </a:solidFill>
          <a:latin typeface="+mn-lt"/>
          <a:cs typeface="+mn-cs"/>
        </a:defRPr>
      </a:lvl4pPr>
      <a:lvl5pPr marL="1508125" indent="-282575" algn="l" rtl="0" eaLnBrk="0" fontAlgn="base" hangingPunct="0">
        <a:lnSpc>
          <a:spcPts val="2300"/>
        </a:lnSpc>
        <a:spcBef>
          <a:spcPct val="0"/>
        </a:spcBef>
        <a:spcAft>
          <a:spcPct val="15000"/>
        </a:spcAft>
        <a:buChar char="•"/>
        <a:defRPr sz="1300">
          <a:solidFill>
            <a:schemeClr val="tx1"/>
          </a:solidFill>
          <a:latin typeface="+mn-lt"/>
          <a:cs typeface="+mn-cs"/>
        </a:defRPr>
      </a:lvl5pPr>
      <a:lvl6pPr marL="1965325" indent="-282575" algn="l" rtl="0" fontAlgn="base">
        <a:lnSpc>
          <a:spcPts val="2300"/>
        </a:lnSpc>
        <a:spcBef>
          <a:spcPct val="0"/>
        </a:spcBef>
        <a:spcAft>
          <a:spcPct val="15000"/>
        </a:spcAft>
        <a:buChar char="•"/>
        <a:defRPr sz="1300">
          <a:solidFill>
            <a:schemeClr val="tx1"/>
          </a:solidFill>
          <a:latin typeface="+mn-lt"/>
          <a:cs typeface="+mn-cs"/>
        </a:defRPr>
      </a:lvl6pPr>
      <a:lvl7pPr marL="2422525" indent="-282575" algn="l" rtl="0" fontAlgn="base">
        <a:lnSpc>
          <a:spcPts val="2300"/>
        </a:lnSpc>
        <a:spcBef>
          <a:spcPct val="0"/>
        </a:spcBef>
        <a:spcAft>
          <a:spcPct val="15000"/>
        </a:spcAft>
        <a:buChar char="•"/>
        <a:defRPr sz="1300">
          <a:solidFill>
            <a:schemeClr val="tx1"/>
          </a:solidFill>
          <a:latin typeface="+mn-lt"/>
          <a:cs typeface="+mn-cs"/>
        </a:defRPr>
      </a:lvl7pPr>
      <a:lvl8pPr marL="2879725" indent="-282575" algn="l" rtl="0" fontAlgn="base">
        <a:lnSpc>
          <a:spcPts val="2300"/>
        </a:lnSpc>
        <a:spcBef>
          <a:spcPct val="0"/>
        </a:spcBef>
        <a:spcAft>
          <a:spcPct val="15000"/>
        </a:spcAft>
        <a:buChar char="•"/>
        <a:defRPr sz="1300">
          <a:solidFill>
            <a:schemeClr val="tx1"/>
          </a:solidFill>
          <a:latin typeface="+mn-lt"/>
          <a:cs typeface="+mn-cs"/>
        </a:defRPr>
      </a:lvl8pPr>
      <a:lvl9pPr marL="3336925" indent="-282575" algn="l" rtl="0" fontAlgn="base">
        <a:lnSpc>
          <a:spcPts val="2300"/>
        </a:lnSpc>
        <a:spcBef>
          <a:spcPct val="0"/>
        </a:spcBef>
        <a:spcAft>
          <a:spcPct val="15000"/>
        </a:spcAft>
        <a:buChar char="•"/>
        <a:defRPr sz="13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1017588" y="0"/>
            <a:ext cx="7107237" cy="83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GB" dirty="0"/>
              <a:t>Click to edit Master title style</a:t>
            </a:r>
          </a:p>
        </p:txBody>
      </p:sp>
      <p:sp>
        <p:nvSpPr>
          <p:cNvPr id="8195" name="Rectangle 3"/>
          <p:cNvSpPr>
            <a:spLocks noGrp="1" noChangeArrowheads="1"/>
          </p:cNvSpPr>
          <p:nvPr>
            <p:ph type="body" idx="1"/>
          </p:nvPr>
        </p:nvSpPr>
        <p:spPr bwMode="auto">
          <a:xfrm>
            <a:off x="4256088" y="1708150"/>
            <a:ext cx="3851275" cy="429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8196" name="Line 5"/>
          <p:cNvSpPr>
            <a:spLocks noChangeShapeType="1"/>
          </p:cNvSpPr>
          <p:nvPr/>
        </p:nvSpPr>
        <p:spPr bwMode="auto">
          <a:xfrm>
            <a:off x="0" y="836712"/>
            <a:ext cx="9140825" cy="0"/>
          </a:xfrm>
          <a:prstGeom prst="line">
            <a:avLst/>
          </a:prstGeom>
          <a:noFill/>
          <a:ln w="25400">
            <a:solidFill>
              <a:schemeClr val="tx2"/>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8197" name="Line 6"/>
          <p:cNvSpPr>
            <a:spLocks noChangeShapeType="1"/>
          </p:cNvSpPr>
          <p:nvPr/>
        </p:nvSpPr>
        <p:spPr bwMode="auto">
          <a:xfrm>
            <a:off x="0" y="6434138"/>
            <a:ext cx="9140825" cy="0"/>
          </a:xfrm>
          <a:prstGeom prst="line">
            <a:avLst/>
          </a:prstGeom>
          <a:noFill/>
          <a:ln w="25400">
            <a:solidFill>
              <a:schemeClr val="tx2"/>
            </a:solidFill>
            <a:round/>
            <a:headEnd/>
            <a:tailEnd/>
          </a:ln>
          <a:extLst>
            <a:ext uri="{909E8E84-426E-40dd-AFC4-6F175D3DCCD1}">
              <a14:hiddenFill xmlns:a14="http://schemas.microsoft.com/office/drawing/2010/main">
                <a:noFill/>
              </a14:hiddenFill>
            </a:ext>
          </a:extLst>
        </p:spPr>
        <p:txBody>
          <a:bodyPr/>
          <a:lstStyle/>
          <a:p>
            <a:endParaRPr lang="en-GB"/>
          </a:p>
        </p:txBody>
      </p:sp>
      <p:pic>
        <p:nvPicPr>
          <p:cNvPr id="8198" name="Picture 7" descr="Mission_Statement_RGB"/>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6096000" y="6586538"/>
            <a:ext cx="2044700"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9" name="Text Box 9"/>
          <p:cNvSpPr txBox="1">
            <a:spLocks noChangeArrowheads="1"/>
          </p:cNvSpPr>
          <p:nvPr/>
        </p:nvSpPr>
        <p:spPr bwMode="auto">
          <a:xfrm>
            <a:off x="1025525" y="6577013"/>
            <a:ext cx="1763713"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lstStyle>
            <a:lvl1pPr eaLnBrk="0" hangingPunct="0">
              <a:defRPr sz="1300">
                <a:solidFill>
                  <a:schemeClr val="tx1"/>
                </a:solidFill>
                <a:latin typeface="Verdana" pitchFamily="34" charset="0"/>
                <a:cs typeface="Arial" charset="0"/>
              </a:defRPr>
            </a:lvl1pPr>
            <a:lvl2pPr marL="742950" indent="-285750" eaLnBrk="0" hangingPunct="0">
              <a:defRPr sz="1300">
                <a:solidFill>
                  <a:schemeClr val="tx1"/>
                </a:solidFill>
                <a:latin typeface="Verdana" pitchFamily="34" charset="0"/>
                <a:cs typeface="Arial" charset="0"/>
              </a:defRPr>
            </a:lvl2pPr>
            <a:lvl3pPr marL="1143000" indent="-228600" eaLnBrk="0" hangingPunct="0">
              <a:defRPr sz="1300">
                <a:solidFill>
                  <a:schemeClr val="tx1"/>
                </a:solidFill>
                <a:latin typeface="Verdana" pitchFamily="34" charset="0"/>
                <a:cs typeface="Arial" charset="0"/>
              </a:defRPr>
            </a:lvl3pPr>
            <a:lvl4pPr marL="1600200" indent="-228600" eaLnBrk="0" hangingPunct="0">
              <a:defRPr sz="1300">
                <a:solidFill>
                  <a:schemeClr val="tx1"/>
                </a:solidFill>
                <a:latin typeface="Verdana" pitchFamily="34" charset="0"/>
                <a:cs typeface="Arial" charset="0"/>
              </a:defRPr>
            </a:lvl4pPr>
            <a:lvl5pPr marL="2057400" indent="-228600" eaLnBrk="0" hangingPunct="0">
              <a:defRPr sz="1300">
                <a:solidFill>
                  <a:schemeClr val="tx1"/>
                </a:solidFill>
                <a:latin typeface="Verdana" pitchFamily="34" charset="0"/>
                <a:cs typeface="Arial" charset="0"/>
              </a:defRPr>
            </a:lvl5pPr>
            <a:lvl6pPr marL="2514600" indent="-228600" eaLnBrk="0" fontAlgn="base" hangingPunct="0">
              <a:spcBef>
                <a:spcPct val="0"/>
              </a:spcBef>
              <a:spcAft>
                <a:spcPct val="0"/>
              </a:spcAft>
              <a:defRPr sz="1300">
                <a:solidFill>
                  <a:schemeClr val="tx1"/>
                </a:solidFill>
                <a:latin typeface="Verdana" pitchFamily="34" charset="0"/>
                <a:cs typeface="Arial" charset="0"/>
              </a:defRPr>
            </a:lvl6pPr>
            <a:lvl7pPr marL="2971800" indent="-228600" eaLnBrk="0" fontAlgn="base" hangingPunct="0">
              <a:spcBef>
                <a:spcPct val="0"/>
              </a:spcBef>
              <a:spcAft>
                <a:spcPct val="0"/>
              </a:spcAft>
              <a:defRPr sz="1300">
                <a:solidFill>
                  <a:schemeClr val="tx1"/>
                </a:solidFill>
                <a:latin typeface="Verdana" pitchFamily="34" charset="0"/>
                <a:cs typeface="Arial" charset="0"/>
              </a:defRPr>
            </a:lvl7pPr>
            <a:lvl8pPr marL="3429000" indent="-228600" eaLnBrk="0" fontAlgn="base" hangingPunct="0">
              <a:spcBef>
                <a:spcPct val="0"/>
              </a:spcBef>
              <a:spcAft>
                <a:spcPct val="0"/>
              </a:spcAft>
              <a:defRPr sz="1300">
                <a:solidFill>
                  <a:schemeClr val="tx1"/>
                </a:solidFill>
                <a:latin typeface="Verdana" pitchFamily="34" charset="0"/>
                <a:cs typeface="Arial" charset="0"/>
              </a:defRPr>
            </a:lvl8pPr>
            <a:lvl9pPr marL="3886200" indent="-228600" eaLnBrk="0" fontAlgn="base" hangingPunct="0">
              <a:spcBef>
                <a:spcPct val="0"/>
              </a:spcBef>
              <a:spcAft>
                <a:spcPct val="0"/>
              </a:spcAft>
              <a:defRPr sz="1300">
                <a:solidFill>
                  <a:schemeClr val="tx1"/>
                </a:solidFill>
                <a:latin typeface="Verdana" pitchFamily="34" charset="0"/>
                <a:cs typeface="Arial" charset="0"/>
              </a:defRPr>
            </a:lvl9pPr>
          </a:lstStyle>
          <a:p>
            <a:pPr eaLnBrk="1" hangingPunct="1">
              <a:defRPr/>
            </a:pPr>
            <a:r>
              <a:rPr lang="en-GB" sz="800"/>
              <a:t>©</a:t>
            </a:r>
            <a:r>
              <a:rPr lang="en-GB" sz="800" b="1"/>
              <a:t> ECOFYS</a:t>
            </a:r>
            <a:r>
              <a:rPr lang="en-GB" sz="800"/>
              <a:t> |                  |    </a:t>
            </a:r>
          </a:p>
        </p:txBody>
      </p:sp>
      <p:sp>
        <p:nvSpPr>
          <p:cNvPr id="365578" name="Rectangle 10"/>
          <p:cNvSpPr>
            <a:spLocks noGrp="1" noChangeArrowheads="1"/>
          </p:cNvSpPr>
          <p:nvPr>
            <p:ph type="dt" sz="half" idx="2"/>
          </p:nvPr>
        </p:nvSpPr>
        <p:spPr bwMode="auto">
          <a:xfrm>
            <a:off x="1681163" y="6578600"/>
            <a:ext cx="652462" cy="133350"/>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bodyPr>
          <a:lstStyle>
            <a:lvl1pPr algn="ctr">
              <a:defRPr sz="800">
                <a:cs typeface="Arial" pitchFamily="34" charset="0"/>
              </a:defRPr>
            </a:lvl1pPr>
          </a:lstStyle>
          <a:p>
            <a:pPr>
              <a:defRPr/>
            </a:pPr>
            <a:r>
              <a:rPr lang="en-US"/>
              <a:t>20-01-2015</a:t>
            </a:r>
            <a:endParaRPr lang="en-GB"/>
          </a:p>
        </p:txBody>
      </p:sp>
      <p:sp>
        <p:nvSpPr>
          <p:cNvPr id="365579" name="Rectangle 11"/>
          <p:cNvSpPr>
            <a:spLocks noGrp="1" noChangeArrowheads="1"/>
          </p:cNvSpPr>
          <p:nvPr>
            <p:ph type="ftr" sz="quarter" idx="3"/>
          </p:nvPr>
        </p:nvSpPr>
        <p:spPr bwMode="auto">
          <a:xfrm>
            <a:off x="2422525" y="6578600"/>
            <a:ext cx="3594100" cy="173038"/>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bodyPr>
          <a:lstStyle>
            <a:lvl1pPr>
              <a:defRPr sz="800">
                <a:cs typeface="Arial" pitchFamily="34" charset="0"/>
              </a:defRPr>
            </a:lvl1pPr>
          </a:lstStyle>
          <a:p>
            <a:pPr>
              <a:defRPr/>
            </a:pPr>
            <a:r>
              <a:rPr lang="en-GB"/>
              <a:t>Kees Stap</a:t>
            </a:r>
          </a:p>
        </p:txBody>
      </p:sp>
      <p:sp>
        <p:nvSpPr>
          <p:cNvPr id="365580" name="Rectangle 12"/>
          <p:cNvSpPr>
            <a:spLocks noGrp="1" noChangeArrowheads="1"/>
          </p:cNvSpPr>
          <p:nvPr>
            <p:ph type="sldNum" sz="quarter" idx="4"/>
          </p:nvPr>
        </p:nvSpPr>
        <p:spPr bwMode="auto">
          <a:xfrm>
            <a:off x="0" y="6578600"/>
            <a:ext cx="1027113" cy="147638"/>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bodyPr>
          <a:lstStyle>
            <a:lvl1pPr algn="ctr">
              <a:defRPr sz="800">
                <a:cs typeface="Arial" pitchFamily="34" charset="0"/>
              </a:defRPr>
            </a:lvl1pPr>
          </a:lstStyle>
          <a:p>
            <a:pPr>
              <a:defRPr/>
            </a:pPr>
            <a:fld id="{8D0DCBD7-F5CF-43F6-8E10-A487A0989810}"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4898" r:id="rId1"/>
    <p:sldLayoutId id="2147484899" r:id="rId2"/>
    <p:sldLayoutId id="2147484900" r:id="rId3"/>
    <p:sldLayoutId id="2147484901" r:id="rId4"/>
    <p:sldLayoutId id="2147484902" r:id="rId5"/>
    <p:sldLayoutId id="2147484903" r:id="rId6"/>
    <p:sldLayoutId id="2147484904" r:id="rId7"/>
    <p:sldLayoutId id="2147484905" r:id="rId8"/>
    <p:sldLayoutId id="2147484906" r:id="rId9"/>
    <p:sldLayoutId id="2147484907" r:id="rId10"/>
    <p:sldLayoutId id="2147484908" r:id="rId11"/>
  </p:sldLayoutIdLst>
  <p:hf hdr="0" ftr="0" dt="0"/>
  <p:txStyles>
    <p:titleStyle>
      <a:lvl1pPr algn="l" rtl="0" eaLnBrk="0" fontAlgn="base" hangingPunct="0">
        <a:lnSpc>
          <a:spcPts val="3500"/>
        </a:lnSpc>
        <a:spcBef>
          <a:spcPct val="0"/>
        </a:spcBef>
        <a:spcAft>
          <a:spcPct val="0"/>
        </a:spcAft>
        <a:defRPr sz="2800">
          <a:solidFill>
            <a:schemeClr val="bg2"/>
          </a:solidFill>
          <a:latin typeface="+mj-lt"/>
          <a:ea typeface="+mj-ea"/>
          <a:cs typeface="+mj-cs"/>
        </a:defRPr>
      </a:lvl1pPr>
      <a:lvl2pPr algn="l" rtl="0" eaLnBrk="0" fontAlgn="base" hangingPunct="0">
        <a:lnSpc>
          <a:spcPts val="3500"/>
        </a:lnSpc>
        <a:spcBef>
          <a:spcPct val="0"/>
        </a:spcBef>
        <a:spcAft>
          <a:spcPct val="0"/>
        </a:spcAft>
        <a:defRPr sz="2800">
          <a:solidFill>
            <a:schemeClr val="bg2"/>
          </a:solidFill>
          <a:latin typeface="Verdana" pitchFamily="34" charset="0"/>
          <a:cs typeface="Arial" charset="0"/>
        </a:defRPr>
      </a:lvl2pPr>
      <a:lvl3pPr algn="l" rtl="0" eaLnBrk="0" fontAlgn="base" hangingPunct="0">
        <a:lnSpc>
          <a:spcPts val="3500"/>
        </a:lnSpc>
        <a:spcBef>
          <a:spcPct val="0"/>
        </a:spcBef>
        <a:spcAft>
          <a:spcPct val="0"/>
        </a:spcAft>
        <a:defRPr sz="2800">
          <a:solidFill>
            <a:schemeClr val="bg2"/>
          </a:solidFill>
          <a:latin typeface="Verdana" pitchFamily="34" charset="0"/>
          <a:cs typeface="Arial" charset="0"/>
        </a:defRPr>
      </a:lvl3pPr>
      <a:lvl4pPr algn="l" rtl="0" eaLnBrk="0" fontAlgn="base" hangingPunct="0">
        <a:lnSpc>
          <a:spcPts val="3500"/>
        </a:lnSpc>
        <a:spcBef>
          <a:spcPct val="0"/>
        </a:spcBef>
        <a:spcAft>
          <a:spcPct val="0"/>
        </a:spcAft>
        <a:defRPr sz="2800">
          <a:solidFill>
            <a:schemeClr val="bg2"/>
          </a:solidFill>
          <a:latin typeface="Verdana" pitchFamily="34" charset="0"/>
          <a:cs typeface="Arial" charset="0"/>
        </a:defRPr>
      </a:lvl4pPr>
      <a:lvl5pPr algn="l" rtl="0" eaLnBrk="0" fontAlgn="base" hangingPunct="0">
        <a:lnSpc>
          <a:spcPts val="3500"/>
        </a:lnSpc>
        <a:spcBef>
          <a:spcPct val="0"/>
        </a:spcBef>
        <a:spcAft>
          <a:spcPct val="0"/>
        </a:spcAft>
        <a:defRPr sz="2800">
          <a:solidFill>
            <a:schemeClr val="bg2"/>
          </a:solidFill>
          <a:latin typeface="Verdana" pitchFamily="34" charset="0"/>
          <a:cs typeface="Arial" charset="0"/>
        </a:defRPr>
      </a:lvl5pPr>
      <a:lvl6pPr marL="457200" algn="l" rtl="0" fontAlgn="base">
        <a:lnSpc>
          <a:spcPts val="3500"/>
        </a:lnSpc>
        <a:spcBef>
          <a:spcPct val="0"/>
        </a:spcBef>
        <a:spcAft>
          <a:spcPct val="0"/>
        </a:spcAft>
        <a:defRPr sz="2800">
          <a:solidFill>
            <a:schemeClr val="bg2"/>
          </a:solidFill>
          <a:latin typeface="Verdana" pitchFamily="34" charset="0"/>
          <a:cs typeface="Arial" charset="0"/>
        </a:defRPr>
      </a:lvl6pPr>
      <a:lvl7pPr marL="914400" algn="l" rtl="0" fontAlgn="base">
        <a:lnSpc>
          <a:spcPts val="3500"/>
        </a:lnSpc>
        <a:spcBef>
          <a:spcPct val="0"/>
        </a:spcBef>
        <a:spcAft>
          <a:spcPct val="0"/>
        </a:spcAft>
        <a:defRPr sz="2800">
          <a:solidFill>
            <a:schemeClr val="bg2"/>
          </a:solidFill>
          <a:latin typeface="Verdana" pitchFamily="34" charset="0"/>
          <a:cs typeface="Arial" charset="0"/>
        </a:defRPr>
      </a:lvl7pPr>
      <a:lvl8pPr marL="1371600" algn="l" rtl="0" fontAlgn="base">
        <a:lnSpc>
          <a:spcPts val="3500"/>
        </a:lnSpc>
        <a:spcBef>
          <a:spcPct val="0"/>
        </a:spcBef>
        <a:spcAft>
          <a:spcPct val="0"/>
        </a:spcAft>
        <a:defRPr sz="2800">
          <a:solidFill>
            <a:schemeClr val="bg2"/>
          </a:solidFill>
          <a:latin typeface="Verdana" pitchFamily="34" charset="0"/>
          <a:cs typeface="Arial" charset="0"/>
        </a:defRPr>
      </a:lvl8pPr>
      <a:lvl9pPr marL="1828800" algn="l" rtl="0" fontAlgn="base">
        <a:lnSpc>
          <a:spcPts val="3500"/>
        </a:lnSpc>
        <a:spcBef>
          <a:spcPct val="0"/>
        </a:spcBef>
        <a:spcAft>
          <a:spcPct val="0"/>
        </a:spcAft>
        <a:defRPr sz="2800">
          <a:solidFill>
            <a:schemeClr val="bg2"/>
          </a:solidFill>
          <a:latin typeface="Verdana" pitchFamily="34" charset="0"/>
          <a:cs typeface="Arial" charset="0"/>
        </a:defRPr>
      </a:lvl9pPr>
    </p:titleStyle>
    <p:bodyStyle>
      <a:lvl1pPr marL="292100" indent="-292100" algn="l" rtl="0" eaLnBrk="0" fontAlgn="base" hangingPunct="0">
        <a:lnSpc>
          <a:spcPts val="3000"/>
        </a:lnSpc>
        <a:spcBef>
          <a:spcPct val="0"/>
        </a:spcBef>
        <a:spcAft>
          <a:spcPct val="20000"/>
        </a:spcAft>
        <a:buChar char="•"/>
        <a:defRPr sz="2200">
          <a:solidFill>
            <a:schemeClr val="tx1"/>
          </a:solidFill>
          <a:latin typeface="+mn-lt"/>
          <a:ea typeface="+mn-ea"/>
          <a:cs typeface="+mn-cs"/>
        </a:defRPr>
      </a:lvl1pPr>
      <a:lvl2pPr marL="655638" indent="-361950" algn="l" rtl="0" eaLnBrk="0" fontAlgn="base" hangingPunct="0">
        <a:lnSpc>
          <a:spcPts val="2500"/>
        </a:lnSpc>
        <a:spcBef>
          <a:spcPct val="0"/>
        </a:spcBef>
        <a:spcAft>
          <a:spcPct val="20000"/>
        </a:spcAft>
        <a:buChar char="•"/>
        <a:defRPr>
          <a:solidFill>
            <a:schemeClr val="tx1"/>
          </a:solidFill>
          <a:latin typeface="+mn-lt"/>
          <a:cs typeface="+mn-cs"/>
        </a:defRPr>
      </a:lvl2pPr>
      <a:lvl3pPr marL="942975" indent="-285750" algn="l" rtl="0" eaLnBrk="0" fontAlgn="base" hangingPunct="0">
        <a:lnSpc>
          <a:spcPts val="2300"/>
        </a:lnSpc>
        <a:spcBef>
          <a:spcPct val="0"/>
        </a:spcBef>
        <a:spcAft>
          <a:spcPct val="15000"/>
        </a:spcAft>
        <a:buChar char="•"/>
        <a:defRPr sz="1600">
          <a:solidFill>
            <a:schemeClr val="tx1"/>
          </a:solidFill>
          <a:latin typeface="+mn-lt"/>
          <a:cs typeface="+mn-cs"/>
        </a:defRPr>
      </a:lvl3pPr>
      <a:lvl4pPr marL="1223963" indent="-279400" algn="l" rtl="0" eaLnBrk="0" fontAlgn="base" hangingPunct="0">
        <a:lnSpc>
          <a:spcPts val="2300"/>
        </a:lnSpc>
        <a:spcBef>
          <a:spcPct val="0"/>
        </a:spcBef>
        <a:spcAft>
          <a:spcPct val="15000"/>
        </a:spcAft>
        <a:buChar char="•"/>
        <a:defRPr sz="1300">
          <a:solidFill>
            <a:schemeClr val="tx1"/>
          </a:solidFill>
          <a:latin typeface="+mn-lt"/>
          <a:cs typeface="+mn-cs"/>
        </a:defRPr>
      </a:lvl4pPr>
      <a:lvl5pPr marL="1508125" indent="-282575" algn="l" rtl="0" eaLnBrk="0" fontAlgn="base" hangingPunct="0">
        <a:lnSpc>
          <a:spcPts val="2300"/>
        </a:lnSpc>
        <a:spcBef>
          <a:spcPct val="0"/>
        </a:spcBef>
        <a:spcAft>
          <a:spcPct val="15000"/>
        </a:spcAft>
        <a:buChar char="•"/>
        <a:defRPr sz="1300">
          <a:solidFill>
            <a:schemeClr val="tx1"/>
          </a:solidFill>
          <a:latin typeface="+mn-lt"/>
          <a:cs typeface="+mn-cs"/>
        </a:defRPr>
      </a:lvl5pPr>
      <a:lvl6pPr marL="1965325" indent="-282575" algn="l" rtl="0" fontAlgn="base">
        <a:lnSpc>
          <a:spcPts val="2300"/>
        </a:lnSpc>
        <a:spcBef>
          <a:spcPct val="0"/>
        </a:spcBef>
        <a:spcAft>
          <a:spcPct val="15000"/>
        </a:spcAft>
        <a:buChar char="•"/>
        <a:defRPr sz="1300">
          <a:solidFill>
            <a:schemeClr val="tx1"/>
          </a:solidFill>
          <a:latin typeface="+mn-lt"/>
          <a:cs typeface="+mn-cs"/>
        </a:defRPr>
      </a:lvl6pPr>
      <a:lvl7pPr marL="2422525" indent="-282575" algn="l" rtl="0" fontAlgn="base">
        <a:lnSpc>
          <a:spcPts val="2300"/>
        </a:lnSpc>
        <a:spcBef>
          <a:spcPct val="0"/>
        </a:spcBef>
        <a:spcAft>
          <a:spcPct val="15000"/>
        </a:spcAft>
        <a:buChar char="•"/>
        <a:defRPr sz="1300">
          <a:solidFill>
            <a:schemeClr val="tx1"/>
          </a:solidFill>
          <a:latin typeface="+mn-lt"/>
          <a:cs typeface="+mn-cs"/>
        </a:defRPr>
      </a:lvl7pPr>
      <a:lvl8pPr marL="2879725" indent="-282575" algn="l" rtl="0" fontAlgn="base">
        <a:lnSpc>
          <a:spcPts val="2300"/>
        </a:lnSpc>
        <a:spcBef>
          <a:spcPct val="0"/>
        </a:spcBef>
        <a:spcAft>
          <a:spcPct val="15000"/>
        </a:spcAft>
        <a:buChar char="•"/>
        <a:defRPr sz="1300">
          <a:solidFill>
            <a:schemeClr val="tx1"/>
          </a:solidFill>
          <a:latin typeface="+mn-lt"/>
          <a:cs typeface="+mn-cs"/>
        </a:defRPr>
      </a:lvl8pPr>
      <a:lvl9pPr marL="3336925" indent="-282575" algn="l" rtl="0" fontAlgn="base">
        <a:lnSpc>
          <a:spcPts val="2300"/>
        </a:lnSpc>
        <a:spcBef>
          <a:spcPct val="0"/>
        </a:spcBef>
        <a:spcAft>
          <a:spcPct val="15000"/>
        </a:spcAft>
        <a:buChar char="•"/>
        <a:defRPr sz="13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1017588" y="0"/>
            <a:ext cx="7107237" cy="84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GB"/>
              <a:t>Click to edit Master title style</a:t>
            </a:r>
          </a:p>
        </p:txBody>
      </p:sp>
      <p:sp>
        <p:nvSpPr>
          <p:cNvPr id="9219" name="Rectangle 3"/>
          <p:cNvSpPr>
            <a:spLocks noGrp="1" noChangeArrowheads="1"/>
          </p:cNvSpPr>
          <p:nvPr>
            <p:ph type="body" idx="1"/>
          </p:nvPr>
        </p:nvSpPr>
        <p:spPr bwMode="auto">
          <a:xfrm>
            <a:off x="1016000" y="1192213"/>
            <a:ext cx="7107238" cy="477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9220" name="Line 5"/>
          <p:cNvSpPr>
            <a:spLocks noChangeShapeType="1"/>
          </p:cNvSpPr>
          <p:nvPr/>
        </p:nvSpPr>
        <p:spPr bwMode="auto">
          <a:xfrm>
            <a:off x="0" y="855663"/>
            <a:ext cx="9140825" cy="0"/>
          </a:xfrm>
          <a:prstGeom prst="line">
            <a:avLst/>
          </a:prstGeom>
          <a:noFill/>
          <a:ln w="25400">
            <a:solidFill>
              <a:schemeClr val="tx2"/>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9221" name="Line 6"/>
          <p:cNvSpPr>
            <a:spLocks noChangeShapeType="1"/>
          </p:cNvSpPr>
          <p:nvPr/>
        </p:nvSpPr>
        <p:spPr bwMode="auto">
          <a:xfrm>
            <a:off x="0" y="6434138"/>
            <a:ext cx="9140825" cy="0"/>
          </a:xfrm>
          <a:prstGeom prst="line">
            <a:avLst/>
          </a:prstGeom>
          <a:noFill/>
          <a:ln w="25400">
            <a:solidFill>
              <a:schemeClr val="tx2"/>
            </a:solidFill>
            <a:round/>
            <a:headEnd/>
            <a:tailEnd/>
          </a:ln>
          <a:extLst>
            <a:ext uri="{909E8E84-426E-40dd-AFC4-6F175D3DCCD1}">
              <a14:hiddenFill xmlns:a14="http://schemas.microsoft.com/office/drawing/2010/main">
                <a:noFill/>
              </a14:hiddenFill>
            </a:ext>
          </a:extLst>
        </p:spPr>
        <p:txBody>
          <a:bodyPr/>
          <a:lstStyle/>
          <a:p>
            <a:endParaRPr lang="en-GB"/>
          </a:p>
        </p:txBody>
      </p:sp>
      <p:pic>
        <p:nvPicPr>
          <p:cNvPr id="9222" name="Picture 7" descr="Mission_Statement_RGB"/>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6096000" y="6586538"/>
            <a:ext cx="2044700"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3" name="Text Box 8"/>
          <p:cNvSpPr txBox="1">
            <a:spLocks noChangeArrowheads="1"/>
          </p:cNvSpPr>
          <p:nvPr/>
        </p:nvSpPr>
        <p:spPr bwMode="auto">
          <a:xfrm>
            <a:off x="1025525" y="6577013"/>
            <a:ext cx="1763713"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lstStyle>
            <a:lvl1pPr eaLnBrk="0" hangingPunct="0">
              <a:defRPr sz="1300">
                <a:solidFill>
                  <a:schemeClr val="tx1"/>
                </a:solidFill>
                <a:latin typeface="Verdana" pitchFamily="34" charset="0"/>
                <a:cs typeface="Arial" charset="0"/>
              </a:defRPr>
            </a:lvl1pPr>
            <a:lvl2pPr marL="742950" indent="-285750" eaLnBrk="0" hangingPunct="0">
              <a:defRPr sz="1300">
                <a:solidFill>
                  <a:schemeClr val="tx1"/>
                </a:solidFill>
                <a:latin typeface="Verdana" pitchFamily="34" charset="0"/>
                <a:cs typeface="Arial" charset="0"/>
              </a:defRPr>
            </a:lvl2pPr>
            <a:lvl3pPr marL="1143000" indent="-228600" eaLnBrk="0" hangingPunct="0">
              <a:defRPr sz="1300">
                <a:solidFill>
                  <a:schemeClr val="tx1"/>
                </a:solidFill>
                <a:latin typeface="Verdana" pitchFamily="34" charset="0"/>
                <a:cs typeface="Arial" charset="0"/>
              </a:defRPr>
            </a:lvl3pPr>
            <a:lvl4pPr marL="1600200" indent="-228600" eaLnBrk="0" hangingPunct="0">
              <a:defRPr sz="1300">
                <a:solidFill>
                  <a:schemeClr val="tx1"/>
                </a:solidFill>
                <a:latin typeface="Verdana" pitchFamily="34" charset="0"/>
                <a:cs typeface="Arial" charset="0"/>
              </a:defRPr>
            </a:lvl4pPr>
            <a:lvl5pPr marL="2057400" indent="-228600" eaLnBrk="0" hangingPunct="0">
              <a:defRPr sz="1300">
                <a:solidFill>
                  <a:schemeClr val="tx1"/>
                </a:solidFill>
                <a:latin typeface="Verdana" pitchFamily="34" charset="0"/>
                <a:cs typeface="Arial" charset="0"/>
              </a:defRPr>
            </a:lvl5pPr>
            <a:lvl6pPr marL="2514600" indent="-228600" eaLnBrk="0" fontAlgn="base" hangingPunct="0">
              <a:spcBef>
                <a:spcPct val="0"/>
              </a:spcBef>
              <a:spcAft>
                <a:spcPct val="0"/>
              </a:spcAft>
              <a:defRPr sz="1300">
                <a:solidFill>
                  <a:schemeClr val="tx1"/>
                </a:solidFill>
                <a:latin typeface="Verdana" pitchFamily="34" charset="0"/>
                <a:cs typeface="Arial" charset="0"/>
              </a:defRPr>
            </a:lvl6pPr>
            <a:lvl7pPr marL="2971800" indent="-228600" eaLnBrk="0" fontAlgn="base" hangingPunct="0">
              <a:spcBef>
                <a:spcPct val="0"/>
              </a:spcBef>
              <a:spcAft>
                <a:spcPct val="0"/>
              </a:spcAft>
              <a:defRPr sz="1300">
                <a:solidFill>
                  <a:schemeClr val="tx1"/>
                </a:solidFill>
                <a:latin typeface="Verdana" pitchFamily="34" charset="0"/>
                <a:cs typeface="Arial" charset="0"/>
              </a:defRPr>
            </a:lvl7pPr>
            <a:lvl8pPr marL="3429000" indent="-228600" eaLnBrk="0" fontAlgn="base" hangingPunct="0">
              <a:spcBef>
                <a:spcPct val="0"/>
              </a:spcBef>
              <a:spcAft>
                <a:spcPct val="0"/>
              </a:spcAft>
              <a:defRPr sz="1300">
                <a:solidFill>
                  <a:schemeClr val="tx1"/>
                </a:solidFill>
                <a:latin typeface="Verdana" pitchFamily="34" charset="0"/>
                <a:cs typeface="Arial" charset="0"/>
              </a:defRPr>
            </a:lvl8pPr>
            <a:lvl9pPr marL="3886200" indent="-228600" eaLnBrk="0" fontAlgn="base" hangingPunct="0">
              <a:spcBef>
                <a:spcPct val="0"/>
              </a:spcBef>
              <a:spcAft>
                <a:spcPct val="0"/>
              </a:spcAft>
              <a:defRPr sz="1300">
                <a:solidFill>
                  <a:schemeClr val="tx1"/>
                </a:solidFill>
                <a:latin typeface="Verdana" pitchFamily="34" charset="0"/>
                <a:cs typeface="Arial" charset="0"/>
              </a:defRPr>
            </a:lvl9pPr>
          </a:lstStyle>
          <a:p>
            <a:pPr eaLnBrk="1" hangingPunct="1">
              <a:defRPr/>
            </a:pPr>
            <a:r>
              <a:rPr lang="en-GB" sz="800">
                <a:solidFill>
                  <a:srgbClr val="000000"/>
                </a:solidFill>
              </a:rPr>
              <a:t>©</a:t>
            </a:r>
            <a:r>
              <a:rPr lang="en-GB" sz="800" b="1">
                <a:solidFill>
                  <a:srgbClr val="000000"/>
                </a:solidFill>
              </a:rPr>
              <a:t> ECOFYS</a:t>
            </a:r>
            <a:r>
              <a:rPr lang="en-GB" sz="800">
                <a:solidFill>
                  <a:srgbClr val="000000"/>
                </a:solidFill>
              </a:rPr>
              <a:t> |                  |    </a:t>
            </a:r>
          </a:p>
        </p:txBody>
      </p:sp>
      <p:sp>
        <p:nvSpPr>
          <p:cNvPr id="100361" name="Rectangle 9"/>
          <p:cNvSpPr>
            <a:spLocks noGrp="1" noChangeArrowheads="1"/>
          </p:cNvSpPr>
          <p:nvPr>
            <p:ph type="dt" sz="half" idx="2"/>
          </p:nvPr>
        </p:nvSpPr>
        <p:spPr bwMode="auto">
          <a:xfrm>
            <a:off x="1681163" y="6578600"/>
            <a:ext cx="652462" cy="133350"/>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bodyPr>
          <a:lstStyle>
            <a:lvl1pPr algn="ctr">
              <a:lnSpc>
                <a:spcPct val="100000"/>
              </a:lnSpc>
              <a:defRPr sz="800" b="0">
                <a:solidFill>
                  <a:srgbClr val="000000"/>
                </a:solidFill>
                <a:cs typeface="Arial" pitchFamily="34" charset="0"/>
              </a:defRPr>
            </a:lvl1pPr>
          </a:lstStyle>
          <a:p>
            <a:pPr>
              <a:defRPr/>
            </a:pPr>
            <a:r>
              <a:rPr lang="en-US"/>
              <a:t>20-01-2015</a:t>
            </a:r>
            <a:endParaRPr lang="en-GB"/>
          </a:p>
        </p:txBody>
      </p:sp>
      <p:sp>
        <p:nvSpPr>
          <p:cNvPr id="100362" name="Rectangle 10"/>
          <p:cNvSpPr>
            <a:spLocks noGrp="1" noChangeArrowheads="1"/>
          </p:cNvSpPr>
          <p:nvPr>
            <p:ph type="ftr" sz="quarter" idx="3"/>
          </p:nvPr>
        </p:nvSpPr>
        <p:spPr bwMode="auto">
          <a:xfrm>
            <a:off x="2422525" y="6578600"/>
            <a:ext cx="3594100" cy="173038"/>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bodyPr>
          <a:lstStyle>
            <a:lvl1pPr algn="l">
              <a:lnSpc>
                <a:spcPct val="100000"/>
              </a:lnSpc>
              <a:defRPr sz="800" b="0">
                <a:solidFill>
                  <a:srgbClr val="000000"/>
                </a:solidFill>
                <a:cs typeface="Arial" pitchFamily="34" charset="0"/>
              </a:defRPr>
            </a:lvl1pPr>
          </a:lstStyle>
          <a:p>
            <a:pPr>
              <a:defRPr/>
            </a:pPr>
            <a:r>
              <a:rPr lang="en-GB"/>
              <a:t>Kees Stap</a:t>
            </a:r>
          </a:p>
        </p:txBody>
      </p:sp>
      <p:sp>
        <p:nvSpPr>
          <p:cNvPr id="100363" name="Rectangle 11"/>
          <p:cNvSpPr>
            <a:spLocks noGrp="1" noChangeArrowheads="1"/>
          </p:cNvSpPr>
          <p:nvPr>
            <p:ph type="sldNum" sz="quarter" idx="4"/>
          </p:nvPr>
        </p:nvSpPr>
        <p:spPr bwMode="auto">
          <a:xfrm>
            <a:off x="0" y="6578600"/>
            <a:ext cx="1027113" cy="147638"/>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bodyPr>
          <a:lstStyle>
            <a:lvl1pPr algn="ctr">
              <a:lnSpc>
                <a:spcPct val="100000"/>
              </a:lnSpc>
              <a:defRPr sz="800" b="0">
                <a:solidFill>
                  <a:srgbClr val="000000"/>
                </a:solidFill>
                <a:cs typeface="Arial" pitchFamily="34" charset="0"/>
              </a:defRPr>
            </a:lvl1pPr>
          </a:lstStyle>
          <a:p>
            <a:pPr>
              <a:defRPr/>
            </a:pPr>
            <a:fld id="{1088C23F-A6F5-44D7-ADF1-DCA209A04CD0}"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4926" r:id="rId1"/>
    <p:sldLayoutId id="2147484927" r:id="rId2"/>
    <p:sldLayoutId id="2147484928" r:id="rId3"/>
    <p:sldLayoutId id="2147484929" r:id="rId4"/>
    <p:sldLayoutId id="2147484930" r:id="rId5"/>
    <p:sldLayoutId id="2147484931" r:id="rId6"/>
    <p:sldLayoutId id="2147484932" r:id="rId7"/>
    <p:sldLayoutId id="2147484933" r:id="rId8"/>
    <p:sldLayoutId id="2147484934" r:id="rId9"/>
    <p:sldLayoutId id="2147484935" r:id="rId10"/>
    <p:sldLayoutId id="2147484936" r:id="rId11"/>
  </p:sldLayoutIdLst>
  <p:hf hdr="0" ftr="0" dt="0"/>
  <p:txStyles>
    <p:titleStyle>
      <a:lvl1pPr algn="l" rtl="0" eaLnBrk="0" fontAlgn="base" hangingPunct="0">
        <a:lnSpc>
          <a:spcPct val="106000"/>
        </a:lnSpc>
        <a:spcBef>
          <a:spcPct val="0"/>
        </a:spcBef>
        <a:spcAft>
          <a:spcPct val="0"/>
        </a:spcAft>
        <a:defRPr sz="2200">
          <a:solidFill>
            <a:schemeClr val="bg2"/>
          </a:solidFill>
          <a:latin typeface="+mj-lt"/>
          <a:ea typeface="+mj-ea"/>
          <a:cs typeface="+mj-cs"/>
        </a:defRPr>
      </a:lvl1pPr>
      <a:lvl2pPr algn="l" rtl="0" eaLnBrk="0" fontAlgn="base" hangingPunct="0">
        <a:lnSpc>
          <a:spcPct val="106000"/>
        </a:lnSpc>
        <a:spcBef>
          <a:spcPct val="0"/>
        </a:spcBef>
        <a:spcAft>
          <a:spcPct val="0"/>
        </a:spcAft>
        <a:defRPr sz="2200">
          <a:solidFill>
            <a:schemeClr val="bg2"/>
          </a:solidFill>
          <a:latin typeface="Verdana" pitchFamily="34" charset="0"/>
          <a:cs typeface="Arial" pitchFamily="34" charset="0"/>
        </a:defRPr>
      </a:lvl2pPr>
      <a:lvl3pPr algn="l" rtl="0" eaLnBrk="0" fontAlgn="base" hangingPunct="0">
        <a:lnSpc>
          <a:spcPct val="106000"/>
        </a:lnSpc>
        <a:spcBef>
          <a:spcPct val="0"/>
        </a:spcBef>
        <a:spcAft>
          <a:spcPct val="0"/>
        </a:spcAft>
        <a:defRPr sz="2200">
          <a:solidFill>
            <a:schemeClr val="bg2"/>
          </a:solidFill>
          <a:latin typeface="Verdana" pitchFamily="34" charset="0"/>
          <a:cs typeface="Arial" pitchFamily="34" charset="0"/>
        </a:defRPr>
      </a:lvl3pPr>
      <a:lvl4pPr algn="l" rtl="0" eaLnBrk="0" fontAlgn="base" hangingPunct="0">
        <a:lnSpc>
          <a:spcPct val="106000"/>
        </a:lnSpc>
        <a:spcBef>
          <a:spcPct val="0"/>
        </a:spcBef>
        <a:spcAft>
          <a:spcPct val="0"/>
        </a:spcAft>
        <a:defRPr sz="2200">
          <a:solidFill>
            <a:schemeClr val="bg2"/>
          </a:solidFill>
          <a:latin typeface="Verdana" pitchFamily="34" charset="0"/>
          <a:cs typeface="Arial" pitchFamily="34" charset="0"/>
        </a:defRPr>
      </a:lvl4pPr>
      <a:lvl5pPr algn="l" rtl="0" eaLnBrk="0" fontAlgn="base" hangingPunct="0">
        <a:lnSpc>
          <a:spcPct val="106000"/>
        </a:lnSpc>
        <a:spcBef>
          <a:spcPct val="0"/>
        </a:spcBef>
        <a:spcAft>
          <a:spcPct val="0"/>
        </a:spcAft>
        <a:defRPr sz="2200">
          <a:solidFill>
            <a:schemeClr val="bg2"/>
          </a:solidFill>
          <a:latin typeface="Verdana" pitchFamily="34" charset="0"/>
          <a:cs typeface="Arial" pitchFamily="34" charset="0"/>
        </a:defRPr>
      </a:lvl5pPr>
      <a:lvl6pPr marL="457200" algn="l" rtl="0" fontAlgn="base">
        <a:lnSpc>
          <a:spcPct val="106000"/>
        </a:lnSpc>
        <a:spcBef>
          <a:spcPct val="0"/>
        </a:spcBef>
        <a:spcAft>
          <a:spcPct val="0"/>
        </a:spcAft>
        <a:defRPr sz="2200">
          <a:solidFill>
            <a:schemeClr val="bg2"/>
          </a:solidFill>
          <a:latin typeface="Verdana" pitchFamily="34" charset="0"/>
          <a:cs typeface="Arial" pitchFamily="34" charset="0"/>
        </a:defRPr>
      </a:lvl6pPr>
      <a:lvl7pPr marL="914400" algn="l" rtl="0" fontAlgn="base">
        <a:lnSpc>
          <a:spcPct val="106000"/>
        </a:lnSpc>
        <a:spcBef>
          <a:spcPct val="0"/>
        </a:spcBef>
        <a:spcAft>
          <a:spcPct val="0"/>
        </a:spcAft>
        <a:defRPr sz="2200">
          <a:solidFill>
            <a:schemeClr val="bg2"/>
          </a:solidFill>
          <a:latin typeface="Verdana" pitchFamily="34" charset="0"/>
          <a:cs typeface="Arial" pitchFamily="34" charset="0"/>
        </a:defRPr>
      </a:lvl7pPr>
      <a:lvl8pPr marL="1371600" algn="l" rtl="0" fontAlgn="base">
        <a:lnSpc>
          <a:spcPct val="106000"/>
        </a:lnSpc>
        <a:spcBef>
          <a:spcPct val="0"/>
        </a:spcBef>
        <a:spcAft>
          <a:spcPct val="0"/>
        </a:spcAft>
        <a:defRPr sz="2200">
          <a:solidFill>
            <a:schemeClr val="bg2"/>
          </a:solidFill>
          <a:latin typeface="Verdana" pitchFamily="34" charset="0"/>
          <a:cs typeface="Arial" pitchFamily="34" charset="0"/>
        </a:defRPr>
      </a:lvl8pPr>
      <a:lvl9pPr marL="1828800" algn="l" rtl="0" fontAlgn="base">
        <a:lnSpc>
          <a:spcPct val="106000"/>
        </a:lnSpc>
        <a:spcBef>
          <a:spcPct val="0"/>
        </a:spcBef>
        <a:spcAft>
          <a:spcPct val="0"/>
        </a:spcAft>
        <a:defRPr sz="2200">
          <a:solidFill>
            <a:schemeClr val="bg2"/>
          </a:solidFill>
          <a:latin typeface="Verdana" pitchFamily="34" charset="0"/>
          <a:cs typeface="Arial" pitchFamily="34" charset="0"/>
        </a:defRPr>
      </a:lvl9pPr>
    </p:titleStyle>
    <p:bodyStyle>
      <a:lvl1pPr marL="292100" indent="-292100" algn="l" rtl="0" eaLnBrk="0" fontAlgn="base" hangingPunct="0">
        <a:lnSpc>
          <a:spcPct val="120000"/>
        </a:lnSpc>
        <a:spcBef>
          <a:spcPct val="0"/>
        </a:spcBef>
        <a:spcAft>
          <a:spcPct val="20000"/>
        </a:spcAft>
        <a:buClr>
          <a:schemeClr val="tx2"/>
        </a:buClr>
        <a:buSzPct val="110000"/>
        <a:buFont typeface="Verdana" pitchFamily="34" charset="0"/>
        <a:buChar char="&gt;"/>
        <a:defRPr sz="1600">
          <a:solidFill>
            <a:schemeClr val="tx1"/>
          </a:solidFill>
          <a:latin typeface="+mn-lt"/>
          <a:ea typeface="+mn-ea"/>
          <a:cs typeface="+mn-cs"/>
        </a:defRPr>
      </a:lvl1pPr>
      <a:lvl2pPr marL="655638" indent="-361950" algn="l" rtl="0" eaLnBrk="0" fontAlgn="base" hangingPunct="0">
        <a:lnSpc>
          <a:spcPct val="120000"/>
        </a:lnSpc>
        <a:spcBef>
          <a:spcPct val="0"/>
        </a:spcBef>
        <a:spcAft>
          <a:spcPct val="20000"/>
        </a:spcAft>
        <a:buClr>
          <a:schemeClr val="tx2"/>
        </a:buClr>
        <a:buSzPct val="110000"/>
        <a:buFont typeface="Verdana" pitchFamily="34" charset="0"/>
        <a:buChar char="–"/>
        <a:defRPr sz="1600">
          <a:solidFill>
            <a:schemeClr val="tx1"/>
          </a:solidFill>
          <a:latin typeface="+mn-lt"/>
          <a:cs typeface="+mn-cs"/>
        </a:defRPr>
      </a:lvl2pPr>
      <a:lvl3pPr marL="942975" indent="-285750" algn="l" rtl="0" eaLnBrk="0" fontAlgn="base" hangingPunct="0">
        <a:lnSpc>
          <a:spcPct val="120000"/>
        </a:lnSpc>
        <a:spcBef>
          <a:spcPct val="0"/>
        </a:spcBef>
        <a:spcAft>
          <a:spcPct val="20000"/>
        </a:spcAft>
        <a:buClr>
          <a:schemeClr val="tx2"/>
        </a:buClr>
        <a:buFont typeface="Verdana" pitchFamily="34" charset="0"/>
        <a:buChar char="●"/>
        <a:defRPr sz="1600">
          <a:solidFill>
            <a:schemeClr val="tx1"/>
          </a:solidFill>
          <a:latin typeface="+mn-lt"/>
          <a:cs typeface="+mn-cs"/>
        </a:defRPr>
      </a:lvl3pPr>
      <a:lvl4pPr marL="1223963" indent="-279400" algn="l" rtl="0" eaLnBrk="0" fontAlgn="base" hangingPunct="0">
        <a:lnSpc>
          <a:spcPct val="120000"/>
        </a:lnSpc>
        <a:spcBef>
          <a:spcPct val="0"/>
        </a:spcBef>
        <a:spcAft>
          <a:spcPct val="20000"/>
        </a:spcAft>
        <a:buClr>
          <a:schemeClr val="tx2"/>
        </a:buClr>
        <a:buSzPct val="70000"/>
        <a:buFont typeface="Wingdings" pitchFamily="2" charset="2"/>
        <a:buChar char="£"/>
        <a:defRPr sz="1600">
          <a:solidFill>
            <a:schemeClr val="tx1"/>
          </a:solidFill>
          <a:latin typeface="+mn-lt"/>
          <a:cs typeface="+mn-cs"/>
        </a:defRPr>
      </a:lvl4pPr>
      <a:lvl5pPr marL="1508125" indent="-282575" algn="l" rtl="0" eaLnBrk="0" fontAlgn="base" hangingPunct="0">
        <a:lnSpc>
          <a:spcPct val="120000"/>
        </a:lnSpc>
        <a:spcBef>
          <a:spcPct val="0"/>
        </a:spcBef>
        <a:spcAft>
          <a:spcPct val="20000"/>
        </a:spcAft>
        <a:buClr>
          <a:schemeClr val="tx2"/>
        </a:buClr>
        <a:buChar char="•"/>
        <a:defRPr sz="1600">
          <a:solidFill>
            <a:schemeClr val="tx1"/>
          </a:solidFill>
          <a:latin typeface="+mn-lt"/>
          <a:cs typeface="+mn-cs"/>
        </a:defRPr>
      </a:lvl5pPr>
      <a:lvl6pPr marL="1965325" indent="-282575" algn="l" rtl="0" fontAlgn="base">
        <a:lnSpc>
          <a:spcPct val="120000"/>
        </a:lnSpc>
        <a:spcBef>
          <a:spcPct val="0"/>
        </a:spcBef>
        <a:spcAft>
          <a:spcPct val="20000"/>
        </a:spcAft>
        <a:buClr>
          <a:schemeClr val="tx2"/>
        </a:buClr>
        <a:buChar char="•"/>
        <a:defRPr sz="1600">
          <a:solidFill>
            <a:schemeClr val="tx1"/>
          </a:solidFill>
          <a:latin typeface="+mn-lt"/>
          <a:cs typeface="+mn-cs"/>
        </a:defRPr>
      </a:lvl6pPr>
      <a:lvl7pPr marL="2422525" indent="-282575" algn="l" rtl="0" fontAlgn="base">
        <a:lnSpc>
          <a:spcPct val="120000"/>
        </a:lnSpc>
        <a:spcBef>
          <a:spcPct val="0"/>
        </a:spcBef>
        <a:spcAft>
          <a:spcPct val="20000"/>
        </a:spcAft>
        <a:buClr>
          <a:schemeClr val="tx2"/>
        </a:buClr>
        <a:buChar char="•"/>
        <a:defRPr sz="1600">
          <a:solidFill>
            <a:schemeClr val="tx1"/>
          </a:solidFill>
          <a:latin typeface="+mn-lt"/>
          <a:cs typeface="+mn-cs"/>
        </a:defRPr>
      </a:lvl7pPr>
      <a:lvl8pPr marL="2879725" indent="-282575" algn="l" rtl="0" fontAlgn="base">
        <a:lnSpc>
          <a:spcPct val="120000"/>
        </a:lnSpc>
        <a:spcBef>
          <a:spcPct val="0"/>
        </a:spcBef>
        <a:spcAft>
          <a:spcPct val="20000"/>
        </a:spcAft>
        <a:buClr>
          <a:schemeClr val="tx2"/>
        </a:buClr>
        <a:buChar char="•"/>
        <a:defRPr sz="1600">
          <a:solidFill>
            <a:schemeClr val="tx1"/>
          </a:solidFill>
          <a:latin typeface="+mn-lt"/>
          <a:cs typeface="+mn-cs"/>
        </a:defRPr>
      </a:lvl8pPr>
      <a:lvl9pPr marL="3336925" indent="-282575" algn="l" rtl="0" fontAlgn="base">
        <a:lnSpc>
          <a:spcPct val="120000"/>
        </a:lnSpc>
        <a:spcBef>
          <a:spcPct val="0"/>
        </a:spcBef>
        <a:spcAft>
          <a:spcPct val="20000"/>
        </a:spcAft>
        <a:buClr>
          <a:schemeClr val="tx2"/>
        </a:buClr>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xml"/><Relationship Id="rId3" Type="http://schemas.openxmlformats.org/officeDocument/2006/relationships/image" Target="../media/image1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15.jpeg"/><Relationship Id="rId3" Type="http://schemas.openxmlformats.org/officeDocument/2006/relationships/image" Target="../media/image16.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17.jpeg"/><Relationship Id="rId3" Type="http://schemas.openxmlformats.org/officeDocument/2006/relationships/image" Target="../media/image18.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19.png"/><Relationship Id="rId3" Type="http://schemas.openxmlformats.org/officeDocument/2006/relationships/image" Target="cid:image002.png@01D2498D.B3AD4860"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20.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21.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12.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13.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4"/>
          <p:cNvSpPr>
            <a:spLocks noGrp="1" noChangeArrowheads="1"/>
          </p:cNvSpPr>
          <p:nvPr>
            <p:ph type="ctrTitle"/>
          </p:nvPr>
        </p:nvSpPr>
        <p:spPr>
          <a:xfrm>
            <a:off x="1476375" y="4293097"/>
            <a:ext cx="6119813" cy="1944216"/>
          </a:xfrm>
        </p:spPr>
        <p:txBody>
          <a:bodyPr>
            <a:normAutofit fontScale="90000"/>
          </a:bodyPr>
          <a:lstStyle/>
          <a:p>
            <a:pPr eaLnBrk="1" hangingPunct="1"/>
            <a:r>
              <a:rPr lang="en-US" sz="2700" dirty="0" err="1">
                <a:solidFill>
                  <a:srgbClr val="0039A6"/>
                </a:solidFill>
              </a:rPr>
              <a:t>Pricetag</a:t>
            </a:r>
            <a:r>
              <a:rPr lang="en-US" sz="2700" dirty="0">
                <a:solidFill>
                  <a:srgbClr val="0039A6"/>
                </a:solidFill>
              </a:rPr>
              <a:t> Project</a:t>
            </a:r>
            <a:br>
              <a:rPr lang="en-US" sz="2700" dirty="0">
                <a:solidFill>
                  <a:srgbClr val="0039A6"/>
                </a:solidFill>
              </a:rPr>
            </a:br>
            <a:r>
              <a:rPr lang="en-US" sz="2700" dirty="0">
                <a:solidFill>
                  <a:srgbClr val="0039A6"/>
                </a:solidFill>
              </a:rPr>
              <a:t/>
            </a:r>
            <a:br>
              <a:rPr lang="en-US" sz="2700" dirty="0">
                <a:solidFill>
                  <a:srgbClr val="0039A6"/>
                </a:solidFill>
              </a:rPr>
            </a:br>
            <a:r>
              <a:rPr lang="en-US" sz="2700" dirty="0" smtClean="0">
                <a:solidFill>
                  <a:srgbClr val="0039A6"/>
                </a:solidFill>
              </a:rPr>
              <a:t>Mapping </a:t>
            </a:r>
            <a:r>
              <a:rPr lang="en-US" sz="2700" dirty="0">
                <a:solidFill>
                  <a:srgbClr val="0039A6"/>
                </a:solidFill>
              </a:rPr>
              <a:t>the cost of capital for solar and wind energy in South Eastern European Countries</a:t>
            </a:r>
            <a:r>
              <a:rPr lang="en-US" sz="2800" dirty="0">
                <a:solidFill>
                  <a:srgbClr val="0039A6"/>
                </a:solidFill>
              </a:rPr>
              <a:t/>
            </a:r>
            <a:br>
              <a:rPr lang="en-US" sz="2800" dirty="0">
                <a:solidFill>
                  <a:srgbClr val="0039A6"/>
                </a:solidFill>
              </a:rPr>
            </a:br>
            <a:r>
              <a:rPr lang="en-US" sz="2800" dirty="0">
                <a:solidFill>
                  <a:srgbClr val="0039A6"/>
                </a:solidFill>
              </a:rPr>
              <a:t/>
            </a:r>
            <a:br>
              <a:rPr lang="en-US" sz="2800" dirty="0">
                <a:solidFill>
                  <a:srgbClr val="0039A6"/>
                </a:solidFill>
              </a:rPr>
            </a:br>
            <a:endParaRPr lang="en-GB" sz="2800" dirty="0">
              <a:solidFill>
                <a:srgbClr val="0039A6"/>
              </a:solidFill>
            </a:endParaRPr>
          </a:p>
        </p:txBody>
      </p:sp>
      <p:sp>
        <p:nvSpPr>
          <p:cNvPr id="2" name="Rectangle 1"/>
          <p:cNvSpPr>
            <a:spLocks noChangeArrowheads="1"/>
          </p:cNvSpPr>
          <p:nvPr/>
        </p:nvSpPr>
        <p:spPr bwMode="auto">
          <a:xfrm>
            <a:off x="0" y="-2738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pic>
        <p:nvPicPr>
          <p:cNvPr id="4" name="Grafik 3"/>
          <p:cNvPicPr>
            <a:picLocks noChangeAspect="1"/>
          </p:cNvPicPr>
          <p:nvPr/>
        </p:nvPicPr>
        <p:blipFill>
          <a:blip r:embed="rId3"/>
          <a:stretch>
            <a:fillRect/>
          </a:stretch>
        </p:blipFill>
        <p:spPr>
          <a:xfrm>
            <a:off x="6084169" y="260648"/>
            <a:ext cx="2388210" cy="118112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2015 wind onshore/PV installed capacity and WACC</a:t>
            </a:r>
          </a:p>
        </p:txBody>
      </p:sp>
      <p:sp>
        <p:nvSpPr>
          <p:cNvPr id="4" name="Slide Number Placeholder 3"/>
          <p:cNvSpPr>
            <a:spLocks noGrp="1"/>
          </p:cNvSpPr>
          <p:nvPr>
            <p:ph type="sldNum" sz="quarter" idx="12"/>
          </p:nvPr>
        </p:nvSpPr>
        <p:spPr/>
        <p:txBody>
          <a:bodyPr/>
          <a:lstStyle/>
          <a:p>
            <a:pPr>
              <a:defRPr/>
            </a:pPr>
            <a:fld id="{7EB3DA03-314C-486B-AA78-6C1D2C2DA1B5}" type="slidenum">
              <a:rPr lang="en-GB" smtClean="0"/>
              <a:pPr>
                <a:defRPr/>
              </a:pPr>
              <a:t>10</a:t>
            </a:fld>
            <a:endParaRPr lang="en-GB" dirty="0"/>
          </a:p>
        </p:txBody>
      </p:sp>
      <p:pic>
        <p:nvPicPr>
          <p:cNvPr id="5" name="Grafik 81" descr="C:\Users\rb\AppData\Local\Microsoft\Windows\Temporary Internet FilesContent.Word\Wind Onshore_WACC_Capacity_low.jpg"/>
          <p:cNvPicPr/>
          <p:nvPr/>
        </p:nvPicPr>
        <p:blipFill>
          <a:blip r:embed="rId2" cstate="email">
            <a:extLst>
              <a:ext uri="{28A0092B-C50C-407E-A947-70E740481C1C}">
                <a14:useLocalDpi xmlns:a14="http://schemas.microsoft.com/office/drawing/2010/main"/>
              </a:ext>
            </a:extLst>
          </a:blip>
          <a:srcRect/>
          <a:stretch>
            <a:fillRect/>
          </a:stretch>
        </p:blipFill>
        <p:spPr bwMode="auto">
          <a:xfrm>
            <a:off x="323528" y="1313815"/>
            <a:ext cx="4176464" cy="4512469"/>
          </a:xfrm>
          <a:prstGeom prst="rect">
            <a:avLst/>
          </a:prstGeom>
          <a:noFill/>
          <a:ln>
            <a:noFill/>
          </a:ln>
        </p:spPr>
      </p:pic>
      <p:pic>
        <p:nvPicPr>
          <p:cNvPr id="6" name="Grafik 82" descr="C:\Users\rb\AppData\Local\Microsoft\Windows\Temporary Internet FilesContent.Word\PV_WACC -Capacity_low.jpg"/>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1207" y="1313815"/>
            <a:ext cx="4321274" cy="4512469"/>
          </a:xfrm>
          <a:prstGeom prst="rect">
            <a:avLst/>
          </a:prstGeom>
          <a:noFill/>
          <a:ln>
            <a:noFill/>
          </a:ln>
        </p:spPr>
      </p:pic>
      <p:sp>
        <p:nvSpPr>
          <p:cNvPr id="7" name="Rounded Rectangle 6"/>
          <p:cNvSpPr/>
          <p:nvPr/>
        </p:nvSpPr>
        <p:spPr bwMode="auto">
          <a:xfrm>
            <a:off x="4788024" y="5805264"/>
            <a:ext cx="4104456" cy="936104"/>
          </a:xfrm>
          <a:prstGeom prst="roundRect">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ts val="2100"/>
              </a:lnSpc>
              <a:spcBef>
                <a:spcPct val="0"/>
              </a:spcBef>
              <a:spcAft>
                <a:spcPct val="0"/>
              </a:spcAft>
              <a:buClrTx/>
              <a:buSzTx/>
              <a:buFontTx/>
              <a:buNone/>
              <a:tabLst/>
            </a:pPr>
            <a:r>
              <a:rPr kumimoji="0" lang="en-US" sz="1300" b="0" i="0" u="none" strike="noStrike" cap="none" normalizeH="0" baseline="0" dirty="0" smtClean="0">
                <a:ln>
                  <a:noFill/>
                </a:ln>
                <a:solidFill>
                  <a:schemeClr val="bg1"/>
                </a:solidFill>
                <a:effectLst/>
                <a:latin typeface="Verdana" pitchFamily="34" charset="0"/>
                <a:cs typeface="Arial" charset="0"/>
              </a:rPr>
              <a:t>Despite the fall in</a:t>
            </a:r>
            <a:r>
              <a:rPr kumimoji="0" lang="en-US" sz="1300" b="0" i="0" u="none" strike="noStrike" cap="none" normalizeH="0" dirty="0" smtClean="0">
                <a:ln>
                  <a:noFill/>
                </a:ln>
                <a:solidFill>
                  <a:schemeClr val="bg1"/>
                </a:solidFill>
                <a:effectLst/>
                <a:latin typeface="Verdana" pitchFamily="34" charset="0"/>
                <a:cs typeface="Arial" charset="0"/>
              </a:rPr>
              <a:t> WACC, no new larger investments in renewables in the region</a:t>
            </a:r>
            <a:endParaRPr kumimoji="0" lang="ta-IN" sz="1300" b="0" i="0" u="none" strike="noStrike" cap="none" normalizeH="0" dirty="0" smtClean="0">
              <a:ln>
                <a:noFill/>
              </a:ln>
              <a:solidFill>
                <a:schemeClr val="bg1"/>
              </a:solidFill>
              <a:effectLst/>
              <a:latin typeface="Verdana" pitchFamily="34" charset="0"/>
              <a:cs typeface="Arial" charset="0"/>
            </a:endParaRPr>
          </a:p>
          <a:p>
            <a:pPr algn="ctr">
              <a:lnSpc>
                <a:spcPts val="2100"/>
              </a:lnSpc>
            </a:pPr>
            <a:r>
              <a:rPr lang="ta-IN" sz="900" dirty="0">
                <a:solidFill>
                  <a:schemeClr val="bg1"/>
                </a:solidFill>
              </a:rPr>
              <a:t>*explanatory note: Mak Dukan</a:t>
            </a:r>
            <a:endParaRPr lang="en-US" sz="900" dirty="0">
              <a:solidFill>
                <a:schemeClr val="bg1"/>
              </a:solidFill>
            </a:endParaRPr>
          </a:p>
          <a:p>
            <a:pPr marL="0" marR="0" indent="0" algn="ctr" defTabSz="914400" rtl="0" eaLnBrk="1" fontAlgn="base" latinLnBrk="0" hangingPunct="1">
              <a:lnSpc>
                <a:spcPts val="2100"/>
              </a:lnSpc>
              <a:spcBef>
                <a:spcPct val="0"/>
              </a:spcBef>
              <a:spcAft>
                <a:spcPct val="0"/>
              </a:spcAft>
              <a:buClrTx/>
              <a:buSzTx/>
              <a:buFontTx/>
              <a:buNone/>
              <a:tabLst/>
            </a:pPr>
            <a:endParaRPr kumimoji="0" lang="en-US" sz="1300" b="0" i="0" u="none" strike="noStrike" cap="none" normalizeH="0" baseline="0" dirty="0" smtClean="0">
              <a:ln>
                <a:noFill/>
              </a:ln>
              <a:solidFill>
                <a:schemeClr val="bg1"/>
              </a:solidFill>
              <a:effectLst/>
              <a:latin typeface="Verdana" pitchFamily="34" charset="0"/>
              <a:cs typeface="Arial" charset="0"/>
            </a:endParaRPr>
          </a:p>
        </p:txBody>
      </p:sp>
    </p:spTree>
    <p:extLst>
      <p:ext uri="{BB962C8B-B14F-4D97-AF65-F5344CB8AC3E}">
        <p14:creationId xmlns:p14="http://schemas.microsoft.com/office/powerpoint/2010/main" val="4145527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Active RE support schemes?</a:t>
            </a:r>
          </a:p>
        </p:txBody>
      </p:sp>
      <p:sp>
        <p:nvSpPr>
          <p:cNvPr id="4" name="Slide Number Placeholder 3"/>
          <p:cNvSpPr>
            <a:spLocks noGrp="1"/>
          </p:cNvSpPr>
          <p:nvPr>
            <p:ph type="sldNum" sz="quarter" idx="12"/>
          </p:nvPr>
        </p:nvSpPr>
        <p:spPr/>
        <p:txBody>
          <a:bodyPr/>
          <a:lstStyle/>
          <a:p>
            <a:pPr>
              <a:defRPr/>
            </a:pPr>
            <a:fld id="{7EB3DA03-314C-486B-AA78-6C1D2C2DA1B5}" type="slidenum">
              <a:rPr lang="en-GB" smtClean="0"/>
              <a:pPr>
                <a:defRPr/>
              </a:pPr>
              <a:t>11</a:t>
            </a:fld>
            <a:endParaRPr lang="en-GB" dirty="0"/>
          </a:p>
        </p:txBody>
      </p:sp>
      <p:sp>
        <p:nvSpPr>
          <p:cNvPr id="3" name="TextBox 4"/>
          <p:cNvSpPr txBox="1"/>
          <p:nvPr/>
        </p:nvSpPr>
        <p:spPr>
          <a:xfrm>
            <a:off x="3200400" y="3200400"/>
            <a:ext cx="2743200" cy="292388"/>
          </a:xfrm>
          <a:prstGeom prst="rect">
            <a:avLst/>
          </a:prstGeom>
        </p:spPr>
        <p:txBody>
          <a:bodyPr rtlCol="0">
            <a:spAutoFit/>
          </a:bodyPr>
          <a:lstStyle/>
          <a:p>
            <a:endParaRPr lang="en-US"/>
          </a:p>
        </p:txBody>
      </p:sp>
      <p:pic>
        <p:nvPicPr>
          <p:cNvPr id="1026" name="Picture 2" descr="Wind Onshore_Active RE support scheme (00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23528" y="1484784"/>
            <a:ext cx="3984328" cy="3991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C:\Users\lte\AppData\Local\Microsoft\Windows\Temporary Internet Files\Content.Outlook\5QRCTKBH\PV_Active RE support scheme (003).jpg"/>
          <p:cNvPicPr/>
          <p:nvPr/>
        </p:nvPicPr>
        <p:blipFill>
          <a:blip r:embed="rId3" cstate="email">
            <a:extLst>
              <a:ext uri="{28A0092B-C50C-407E-A947-70E740481C1C}">
                <a14:useLocalDpi xmlns:a14="http://schemas.microsoft.com/office/drawing/2010/main"/>
              </a:ext>
            </a:extLst>
          </a:blip>
          <a:srcRect/>
          <a:stretch>
            <a:fillRect/>
          </a:stretch>
        </p:blipFill>
        <p:spPr bwMode="auto">
          <a:xfrm>
            <a:off x="4716016" y="1472208"/>
            <a:ext cx="3672408" cy="4004345"/>
          </a:xfrm>
          <a:prstGeom prst="rect">
            <a:avLst/>
          </a:prstGeom>
          <a:noFill/>
          <a:ln>
            <a:noFill/>
          </a:ln>
        </p:spPr>
      </p:pic>
    </p:spTree>
    <p:extLst>
      <p:ext uri="{BB962C8B-B14F-4D97-AF65-F5344CB8AC3E}">
        <p14:creationId xmlns:p14="http://schemas.microsoft.com/office/powerpoint/2010/main" val="21504369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7588" y="0"/>
            <a:ext cx="7514852" cy="836613"/>
          </a:xfrm>
        </p:spPr>
        <p:txBody>
          <a:bodyPr/>
          <a:lstStyle/>
          <a:p>
            <a:r>
              <a:rPr lang="en-GB" dirty="0"/>
              <a:t>Differentiation in GDP growth per country</a:t>
            </a:r>
          </a:p>
        </p:txBody>
      </p:sp>
      <p:sp>
        <p:nvSpPr>
          <p:cNvPr id="4" name="Slide Number Placeholder 3"/>
          <p:cNvSpPr>
            <a:spLocks noGrp="1"/>
          </p:cNvSpPr>
          <p:nvPr>
            <p:ph type="sldNum" sz="quarter" idx="12"/>
          </p:nvPr>
        </p:nvSpPr>
        <p:spPr/>
        <p:txBody>
          <a:bodyPr/>
          <a:lstStyle/>
          <a:p>
            <a:pPr>
              <a:defRPr/>
            </a:pPr>
            <a:fld id="{7EB3DA03-314C-486B-AA78-6C1D2C2DA1B5}" type="slidenum">
              <a:rPr lang="en-GB" smtClean="0"/>
              <a:pPr>
                <a:defRPr/>
              </a:pPr>
              <a:t>12</a:t>
            </a:fld>
            <a:endParaRPr lang="en-GB"/>
          </a:p>
        </p:txBody>
      </p:sp>
      <p:pic>
        <p:nvPicPr>
          <p:cNvPr id="5" name="Grafik 30" descr="cid:image002.png@01D2498D.B3AD4860"/>
          <p:cNvPicPr>
            <a:picLocks noGrp="1"/>
          </p:cNvPicPr>
          <p:nvPr>
            <p:ph idx="1"/>
          </p:nvPr>
        </p:nvPicPr>
        <p:blipFill>
          <a:blip r:embed="rId2" r:link="rId3">
            <a:extLst>
              <a:ext uri="{28A0092B-C50C-407E-A947-70E740481C1C}">
                <a14:useLocalDpi xmlns:a14="http://schemas.microsoft.com/office/drawing/2010/main"/>
              </a:ext>
            </a:extLst>
          </a:blip>
          <a:srcRect/>
          <a:stretch>
            <a:fillRect/>
          </a:stretch>
        </p:blipFill>
        <p:spPr bwMode="auto">
          <a:xfrm>
            <a:off x="1223590" y="980728"/>
            <a:ext cx="7164834" cy="5021610"/>
          </a:xfrm>
          <a:prstGeom prst="rect">
            <a:avLst/>
          </a:prstGeom>
          <a:noFill/>
          <a:ln>
            <a:noFill/>
          </a:ln>
        </p:spPr>
      </p:pic>
    </p:spTree>
    <p:extLst>
      <p:ext uri="{BB962C8B-B14F-4D97-AF65-F5344CB8AC3E}">
        <p14:creationId xmlns:p14="http://schemas.microsoft.com/office/powerpoint/2010/main" val="30816200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LCOE of Wind onshore can be reduced by 7%-30% - and more</a:t>
            </a:r>
          </a:p>
        </p:txBody>
      </p:sp>
      <p:sp>
        <p:nvSpPr>
          <p:cNvPr id="4" name="Slide Number Placeholder 3"/>
          <p:cNvSpPr>
            <a:spLocks noGrp="1"/>
          </p:cNvSpPr>
          <p:nvPr>
            <p:ph type="sldNum" sz="quarter" idx="12"/>
          </p:nvPr>
        </p:nvSpPr>
        <p:spPr/>
        <p:txBody>
          <a:bodyPr/>
          <a:lstStyle/>
          <a:p>
            <a:pPr>
              <a:defRPr/>
            </a:pPr>
            <a:fld id="{7EB3DA03-314C-486B-AA78-6C1D2C2DA1B5}" type="slidenum">
              <a:rPr lang="en-GB" smtClean="0"/>
              <a:pPr>
                <a:defRPr/>
              </a:pPr>
              <a:t>13</a:t>
            </a:fld>
            <a:endParaRPr lang="en-GB" dirty="0"/>
          </a:p>
        </p:txBody>
      </p:sp>
      <p:pic>
        <p:nvPicPr>
          <p:cNvPr id="5" name="Grafik 94" descr="C:\Users\rb\AppData\Local\Microsoft\Windows\Temporary Internet FilesContent.Word\Wind Onshore_LCOE.JPG"/>
          <p:cNvPicPr/>
          <p:nvPr/>
        </p:nvPicPr>
        <p:blipFill>
          <a:blip r:embed="rId2" cstate="email">
            <a:extLst>
              <a:ext uri="{28A0092B-C50C-407E-A947-70E740481C1C}">
                <a14:useLocalDpi xmlns:a14="http://schemas.microsoft.com/office/drawing/2010/main"/>
              </a:ext>
            </a:extLst>
          </a:blip>
          <a:srcRect/>
          <a:stretch>
            <a:fillRect/>
          </a:stretch>
        </p:blipFill>
        <p:spPr bwMode="auto">
          <a:xfrm>
            <a:off x="324000" y="1080000"/>
            <a:ext cx="4319905" cy="4319905"/>
          </a:xfrm>
          <a:prstGeom prst="rect">
            <a:avLst/>
          </a:prstGeom>
          <a:noFill/>
          <a:ln>
            <a:noFill/>
          </a:ln>
        </p:spPr>
      </p:pic>
      <p:graphicFrame>
        <p:nvGraphicFramePr>
          <p:cNvPr id="3" name="Table 2"/>
          <p:cNvGraphicFramePr>
            <a:graphicFrameLocks noGrp="1"/>
          </p:cNvGraphicFramePr>
          <p:nvPr>
            <p:extLst>
              <p:ext uri="{D42A27DB-BD31-4B8C-83A1-F6EECF244321}">
                <p14:modId xmlns:p14="http://schemas.microsoft.com/office/powerpoint/2010/main" val="3183462962"/>
              </p:ext>
            </p:extLst>
          </p:nvPr>
        </p:nvGraphicFramePr>
        <p:xfrm>
          <a:off x="4766310" y="1080000"/>
          <a:ext cx="3358515" cy="1976755"/>
        </p:xfrm>
        <a:graphic>
          <a:graphicData uri="http://schemas.openxmlformats.org/drawingml/2006/table">
            <a:tbl>
              <a:tblPr firstRow="1" firstCol="1" bandRow="1"/>
              <a:tblGrid>
                <a:gridCol w="708025">
                  <a:extLst>
                    <a:ext uri="{9D8B030D-6E8A-4147-A177-3AD203B41FA5}">
                      <a16:colId xmlns:a16="http://schemas.microsoft.com/office/drawing/2014/main" xmlns="" val="4121463210"/>
                    </a:ext>
                  </a:extLst>
                </a:gridCol>
                <a:gridCol w="812165">
                  <a:extLst>
                    <a:ext uri="{9D8B030D-6E8A-4147-A177-3AD203B41FA5}">
                      <a16:colId xmlns:a16="http://schemas.microsoft.com/office/drawing/2014/main" xmlns="" val="1814583168"/>
                    </a:ext>
                  </a:extLst>
                </a:gridCol>
                <a:gridCol w="835025">
                  <a:extLst>
                    <a:ext uri="{9D8B030D-6E8A-4147-A177-3AD203B41FA5}">
                      <a16:colId xmlns:a16="http://schemas.microsoft.com/office/drawing/2014/main" xmlns="" val="1636625002"/>
                    </a:ext>
                  </a:extLst>
                </a:gridCol>
                <a:gridCol w="1003300">
                  <a:extLst>
                    <a:ext uri="{9D8B030D-6E8A-4147-A177-3AD203B41FA5}">
                      <a16:colId xmlns:a16="http://schemas.microsoft.com/office/drawing/2014/main" xmlns="" val="2883623802"/>
                    </a:ext>
                  </a:extLst>
                </a:gridCol>
              </a:tblGrid>
              <a:tr h="177800">
                <a:tc>
                  <a:txBody>
                    <a:bodyPr/>
                    <a:lstStyle/>
                    <a:p>
                      <a:pPr marL="68580">
                        <a:lnSpc>
                          <a:spcPts val="1415"/>
                        </a:lnSpc>
                      </a:pPr>
                      <a:r>
                        <a:rPr lang="en-GB" sz="800" b="1" dirty="0">
                          <a:solidFill>
                            <a:srgbClr val="FFFFFF"/>
                          </a:solidFill>
                          <a:effectLst/>
                          <a:latin typeface="Verdana" panose="020B0604030504040204" pitchFamily="34" charset="0"/>
                        </a:rPr>
                        <a:t>Country</a:t>
                      </a:r>
                      <a:endParaRPr lang="en-GB" sz="800" dirty="0">
                        <a:solidFill>
                          <a:srgbClr val="000000"/>
                        </a:solidFill>
                        <a:effectLst/>
                        <a:latin typeface="Verdana" panose="020B0604030504040204" pitchFamily="34" charset="0"/>
                      </a:endParaRPr>
                    </a:p>
                  </a:txBody>
                  <a:tcPr marL="68580" marR="68580" marT="0" marB="0" anchor="ctr">
                    <a:lnL w="12700" cap="flat" cmpd="sng" algn="ctr">
                      <a:solidFill>
                        <a:srgbClr val="7AB8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7AB800"/>
                      </a:solidFill>
                      <a:prstDash val="solid"/>
                      <a:round/>
                      <a:headEnd type="none" w="med" len="med"/>
                      <a:tailEnd type="none" w="med" len="med"/>
                    </a:lnT>
                    <a:lnB w="12700" cap="flat" cmpd="sng" algn="ctr">
                      <a:solidFill>
                        <a:srgbClr val="7AB800"/>
                      </a:solidFill>
                      <a:prstDash val="solid"/>
                      <a:round/>
                      <a:headEnd type="none" w="med" len="med"/>
                      <a:tailEnd type="none" w="med" len="med"/>
                    </a:lnB>
                    <a:solidFill>
                      <a:srgbClr val="7AB800"/>
                    </a:solidFill>
                  </a:tcPr>
                </a:tc>
                <a:tc gridSpan="3">
                  <a:txBody>
                    <a:bodyPr/>
                    <a:lstStyle/>
                    <a:p>
                      <a:pPr marL="68580">
                        <a:lnSpc>
                          <a:spcPts val="1415"/>
                        </a:lnSpc>
                      </a:pPr>
                      <a:r>
                        <a:rPr lang="en-GB" sz="800" b="1" dirty="0">
                          <a:solidFill>
                            <a:srgbClr val="FFFFFF"/>
                          </a:solidFill>
                          <a:effectLst/>
                          <a:latin typeface="Verdana" panose="020B0604030504040204" pitchFamily="34" charset="0"/>
                        </a:rPr>
                        <a:t>Wind onshore</a:t>
                      </a:r>
                      <a:endParaRPr lang="en-GB" sz="800" dirty="0">
                        <a:solidFill>
                          <a:srgbClr val="000000"/>
                        </a:solidFill>
                        <a:effectLst/>
                        <a:latin typeface="Verdana" panose="020B0604030504040204" pitchFamily="34"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7AB800"/>
                      </a:solidFill>
                      <a:prstDash val="solid"/>
                      <a:round/>
                      <a:headEnd type="none" w="med" len="med"/>
                      <a:tailEnd type="none" w="med" len="med"/>
                    </a:lnR>
                    <a:lnT w="12700" cap="flat" cmpd="sng" algn="ctr">
                      <a:solidFill>
                        <a:srgbClr val="7AB800"/>
                      </a:solidFill>
                      <a:prstDash val="solid"/>
                      <a:round/>
                      <a:headEnd type="none" w="med" len="med"/>
                      <a:tailEnd type="none" w="med" len="med"/>
                    </a:lnT>
                    <a:lnB w="12700" cap="flat" cmpd="sng" algn="ctr">
                      <a:solidFill>
                        <a:srgbClr val="7AB800"/>
                      </a:solidFill>
                      <a:prstDash val="solid"/>
                      <a:round/>
                      <a:headEnd type="none" w="med" len="med"/>
                      <a:tailEnd type="none" w="med" len="med"/>
                    </a:lnB>
                    <a:solidFill>
                      <a:srgbClr val="7AB800"/>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xmlns="" val="3302944971"/>
                  </a:ext>
                </a:extLst>
              </a:tr>
              <a:tr h="711200">
                <a:tc>
                  <a:txBody>
                    <a:bodyPr/>
                    <a:lstStyle/>
                    <a:p>
                      <a:pPr marL="68580">
                        <a:lnSpc>
                          <a:spcPts val="1415"/>
                        </a:lnSpc>
                      </a:pPr>
                      <a:r>
                        <a:rPr lang="en-GB" sz="800" dirty="0">
                          <a:solidFill>
                            <a:srgbClr val="000000"/>
                          </a:solidFill>
                          <a:effectLst/>
                          <a:latin typeface="Verdana" panose="020B0604030504040204" pitchFamily="34" charset="0"/>
                        </a:rPr>
                        <a:t> </a:t>
                      </a:r>
                    </a:p>
                  </a:txBody>
                  <a:tcPr marL="68580" marR="68580" marT="0" marB="0">
                    <a:lnL w="12700" cap="flat" cmpd="sng" algn="ctr">
                      <a:solidFill>
                        <a:srgbClr val="8B8D8E"/>
                      </a:solidFill>
                      <a:prstDash val="solid"/>
                      <a:round/>
                      <a:headEnd type="none" w="med" len="med"/>
                      <a:tailEnd type="none" w="med" len="med"/>
                    </a:lnL>
                    <a:lnR w="12700" cap="flat" cmpd="sng" algn="ctr">
                      <a:solidFill>
                        <a:srgbClr val="8B8D8E"/>
                      </a:solidFill>
                      <a:prstDash val="solid"/>
                      <a:round/>
                      <a:headEnd type="none" w="med" len="med"/>
                      <a:tailEnd type="none" w="med" len="med"/>
                    </a:lnR>
                    <a:lnT w="12700" cap="flat" cmpd="sng" algn="ctr">
                      <a:solidFill>
                        <a:srgbClr val="7AB800"/>
                      </a:solidFill>
                      <a:prstDash val="solid"/>
                      <a:round/>
                      <a:headEnd type="none" w="med" len="med"/>
                      <a:tailEnd type="none" w="med" len="med"/>
                    </a:lnT>
                    <a:lnB w="12700" cap="flat" cmpd="sng" algn="ctr">
                      <a:solidFill>
                        <a:srgbClr val="8B8D8E"/>
                      </a:solidFill>
                      <a:prstDash val="solid"/>
                      <a:round/>
                      <a:headEnd type="none" w="med" len="med"/>
                      <a:tailEnd type="none" w="med" len="med"/>
                    </a:lnB>
                  </a:tcPr>
                </a:tc>
                <a:tc>
                  <a:txBody>
                    <a:bodyPr/>
                    <a:lstStyle/>
                    <a:p>
                      <a:pPr marL="68580">
                        <a:lnSpc>
                          <a:spcPts val="1415"/>
                        </a:lnSpc>
                      </a:pPr>
                      <a:r>
                        <a:rPr lang="en-GB" sz="800" b="1" dirty="0">
                          <a:solidFill>
                            <a:srgbClr val="000000"/>
                          </a:solidFill>
                          <a:effectLst/>
                          <a:latin typeface="Verdana" panose="020B0604030504040204" pitchFamily="34" charset="0"/>
                        </a:rPr>
                        <a:t>LCOE </a:t>
                      </a:r>
                      <a:endParaRPr lang="en-GB" sz="800" dirty="0">
                        <a:solidFill>
                          <a:srgbClr val="000000"/>
                        </a:solidFill>
                        <a:effectLst/>
                        <a:latin typeface="Verdana" panose="020B0604030504040204" pitchFamily="34" charset="0"/>
                      </a:endParaRPr>
                    </a:p>
                    <a:p>
                      <a:pPr marL="68580">
                        <a:lnSpc>
                          <a:spcPts val="1415"/>
                        </a:lnSpc>
                      </a:pPr>
                      <a:r>
                        <a:rPr lang="en-GB" sz="800" b="1" dirty="0">
                          <a:solidFill>
                            <a:srgbClr val="000000"/>
                          </a:solidFill>
                          <a:effectLst/>
                          <a:latin typeface="Verdana" panose="020B0604030504040204" pitchFamily="34" charset="0"/>
                        </a:rPr>
                        <a:t> </a:t>
                      </a:r>
                      <a:endParaRPr lang="en-GB" sz="800" dirty="0">
                        <a:solidFill>
                          <a:srgbClr val="000000"/>
                        </a:solidFill>
                        <a:effectLst/>
                        <a:latin typeface="Verdana" panose="020B0604030504040204" pitchFamily="34" charset="0"/>
                      </a:endParaRPr>
                    </a:p>
                    <a:p>
                      <a:pPr marL="68580">
                        <a:lnSpc>
                          <a:spcPts val="1415"/>
                        </a:lnSpc>
                      </a:pPr>
                      <a:r>
                        <a:rPr lang="en-GB" sz="800" dirty="0">
                          <a:solidFill>
                            <a:srgbClr val="000000"/>
                          </a:solidFill>
                          <a:effectLst/>
                          <a:latin typeface="Verdana" panose="020B0604030504040204" pitchFamily="34" charset="0"/>
                        </a:rPr>
                        <a:t>[€/MWh]</a:t>
                      </a:r>
                    </a:p>
                  </a:txBody>
                  <a:tcPr marL="68580" marR="68580" marT="0" marB="0">
                    <a:lnL w="12700" cap="flat" cmpd="sng" algn="ctr">
                      <a:solidFill>
                        <a:srgbClr val="8B8D8E"/>
                      </a:solidFill>
                      <a:prstDash val="solid"/>
                      <a:round/>
                      <a:headEnd type="none" w="med" len="med"/>
                      <a:tailEnd type="none" w="med" len="med"/>
                    </a:lnL>
                    <a:lnR w="12700" cap="flat" cmpd="sng" algn="ctr">
                      <a:solidFill>
                        <a:srgbClr val="8B8D8E"/>
                      </a:solidFill>
                      <a:prstDash val="solid"/>
                      <a:round/>
                      <a:headEnd type="none" w="med" len="med"/>
                      <a:tailEnd type="none" w="med" len="med"/>
                    </a:lnR>
                    <a:lnT w="12700" cap="flat" cmpd="sng" algn="ctr">
                      <a:solidFill>
                        <a:srgbClr val="7AB800"/>
                      </a:solidFill>
                      <a:prstDash val="solid"/>
                      <a:round/>
                      <a:headEnd type="none" w="med" len="med"/>
                      <a:tailEnd type="none" w="med" len="med"/>
                    </a:lnT>
                    <a:lnB w="12700" cap="flat" cmpd="sng" algn="ctr">
                      <a:solidFill>
                        <a:srgbClr val="8B8D8E"/>
                      </a:solidFill>
                      <a:prstDash val="solid"/>
                      <a:round/>
                      <a:headEnd type="none" w="med" len="med"/>
                      <a:tailEnd type="none" w="med" len="med"/>
                    </a:lnB>
                  </a:tcPr>
                </a:tc>
                <a:tc>
                  <a:txBody>
                    <a:bodyPr/>
                    <a:lstStyle/>
                    <a:p>
                      <a:pPr marL="68580">
                        <a:lnSpc>
                          <a:spcPts val="1415"/>
                        </a:lnSpc>
                      </a:pPr>
                      <a:r>
                        <a:rPr lang="en-GB" sz="800" b="1" dirty="0">
                          <a:solidFill>
                            <a:srgbClr val="000000"/>
                          </a:solidFill>
                          <a:effectLst/>
                          <a:latin typeface="Verdana" panose="020B0604030504040204" pitchFamily="34" charset="0"/>
                        </a:rPr>
                        <a:t>LCOE - optimised</a:t>
                      </a:r>
                      <a:endParaRPr lang="en-GB" sz="800" dirty="0">
                        <a:solidFill>
                          <a:srgbClr val="000000"/>
                        </a:solidFill>
                        <a:effectLst/>
                        <a:latin typeface="Verdana" panose="020B0604030504040204" pitchFamily="34" charset="0"/>
                      </a:endParaRPr>
                    </a:p>
                    <a:p>
                      <a:pPr marL="68580">
                        <a:lnSpc>
                          <a:spcPts val="1415"/>
                        </a:lnSpc>
                      </a:pPr>
                      <a:r>
                        <a:rPr lang="en-GB" sz="800" dirty="0">
                          <a:solidFill>
                            <a:srgbClr val="000000"/>
                          </a:solidFill>
                          <a:effectLst/>
                          <a:latin typeface="Verdana" panose="020B0604030504040204" pitchFamily="34" charset="0"/>
                        </a:rPr>
                        <a:t>[€/MWh]</a:t>
                      </a:r>
                    </a:p>
                  </a:txBody>
                  <a:tcPr marL="68580" marR="68580" marT="0" marB="0">
                    <a:lnL w="12700" cap="flat" cmpd="sng" algn="ctr">
                      <a:solidFill>
                        <a:srgbClr val="8B8D8E"/>
                      </a:solidFill>
                      <a:prstDash val="solid"/>
                      <a:round/>
                      <a:headEnd type="none" w="med" len="med"/>
                      <a:tailEnd type="none" w="med" len="med"/>
                    </a:lnL>
                    <a:lnR w="12700" cap="flat" cmpd="sng" algn="ctr">
                      <a:solidFill>
                        <a:srgbClr val="8B8D8E"/>
                      </a:solidFill>
                      <a:prstDash val="solid"/>
                      <a:round/>
                      <a:headEnd type="none" w="med" len="med"/>
                      <a:tailEnd type="none" w="med" len="med"/>
                    </a:lnR>
                    <a:lnT w="12700" cap="flat" cmpd="sng" algn="ctr">
                      <a:solidFill>
                        <a:srgbClr val="7AB800"/>
                      </a:solidFill>
                      <a:prstDash val="solid"/>
                      <a:round/>
                      <a:headEnd type="none" w="med" len="med"/>
                      <a:tailEnd type="none" w="med" len="med"/>
                    </a:lnT>
                    <a:lnB w="12700" cap="flat" cmpd="sng" algn="ctr">
                      <a:solidFill>
                        <a:srgbClr val="8B8D8E"/>
                      </a:solidFill>
                      <a:prstDash val="solid"/>
                      <a:round/>
                      <a:headEnd type="none" w="med" len="med"/>
                      <a:tailEnd type="none" w="med" len="med"/>
                    </a:lnB>
                  </a:tcPr>
                </a:tc>
                <a:tc>
                  <a:txBody>
                    <a:bodyPr/>
                    <a:lstStyle/>
                    <a:p>
                      <a:pPr marL="68580">
                        <a:lnSpc>
                          <a:spcPts val="1415"/>
                        </a:lnSpc>
                      </a:pPr>
                      <a:r>
                        <a:rPr lang="en-GB" sz="800" b="1" dirty="0">
                          <a:solidFill>
                            <a:srgbClr val="000000"/>
                          </a:solidFill>
                          <a:effectLst/>
                          <a:latin typeface="Verdana" panose="020B0604030504040204" pitchFamily="34" charset="0"/>
                        </a:rPr>
                        <a:t>Remuneration. Level (2014)</a:t>
                      </a:r>
                      <a:endParaRPr lang="en-GB" sz="800" dirty="0">
                        <a:solidFill>
                          <a:srgbClr val="000000"/>
                        </a:solidFill>
                        <a:effectLst/>
                        <a:latin typeface="Verdana" panose="020B0604030504040204" pitchFamily="34" charset="0"/>
                      </a:endParaRPr>
                    </a:p>
                    <a:p>
                      <a:pPr marL="68580">
                        <a:lnSpc>
                          <a:spcPts val="1415"/>
                        </a:lnSpc>
                      </a:pPr>
                      <a:r>
                        <a:rPr lang="en-GB" sz="800" dirty="0">
                          <a:solidFill>
                            <a:srgbClr val="000000"/>
                          </a:solidFill>
                          <a:effectLst/>
                          <a:latin typeface="Verdana" panose="020B0604030504040204" pitchFamily="34" charset="0"/>
                        </a:rPr>
                        <a:t>[€/MWh]</a:t>
                      </a:r>
                    </a:p>
                  </a:txBody>
                  <a:tcPr marL="68580" marR="68580" marT="0" marB="0">
                    <a:lnL w="12700" cap="flat" cmpd="sng" algn="ctr">
                      <a:solidFill>
                        <a:srgbClr val="8B8D8E"/>
                      </a:solidFill>
                      <a:prstDash val="solid"/>
                      <a:round/>
                      <a:headEnd type="none" w="med" len="med"/>
                      <a:tailEnd type="none" w="med" len="med"/>
                    </a:lnL>
                    <a:lnR w="12700" cap="flat" cmpd="sng" algn="ctr">
                      <a:solidFill>
                        <a:srgbClr val="8B8D8E"/>
                      </a:solidFill>
                      <a:prstDash val="solid"/>
                      <a:round/>
                      <a:headEnd type="none" w="med" len="med"/>
                      <a:tailEnd type="none" w="med" len="med"/>
                    </a:lnR>
                    <a:lnT w="12700" cap="flat" cmpd="sng" algn="ctr">
                      <a:solidFill>
                        <a:srgbClr val="7AB800"/>
                      </a:solidFill>
                      <a:prstDash val="solid"/>
                      <a:round/>
                      <a:headEnd type="none" w="med" len="med"/>
                      <a:tailEnd type="none" w="med" len="med"/>
                    </a:lnT>
                    <a:lnB w="12700" cap="flat" cmpd="sng" algn="ctr">
                      <a:solidFill>
                        <a:srgbClr val="8B8D8E"/>
                      </a:solidFill>
                      <a:prstDash val="solid"/>
                      <a:round/>
                      <a:headEnd type="none" w="med" len="med"/>
                      <a:tailEnd type="none" w="med" len="med"/>
                    </a:lnB>
                  </a:tcPr>
                </a:tc>
                <a:extLst>
                  <a:ext uri="{0D108BD9-81ED-4DB2-BD59-A6C34878D82A}">
                    <a16:rowId xmlns:a16="http://schemas.microsoft.com/office/drawing/2014/main" xmlns="" val="920089633"/>
                  </a:ext>
                </a:extLst>
              </a:tr>
              <a:tr h="177800">
                <a:tc>
                  <a:txBody>
                    <a:bodyPr/>
                    <a:lstStyle/>
                    <a:p>
                      <a:pPr marL="68580">
                        <a:lnSpc>
                          <a:spcPts val="1415"/>
                        </a:lnSpc>
                      </a:pPr>
                      <a:r>
                        <a:rPr lang="en-GB" sz="800" dirty="0">
                          <a:solidFill>
                            <a:srgbClr val="000000"/>
                          </a:solidFill>
                          <a:effectLst/>
                          <a:latin typeface="Verdana" panose="020B0604030504040204" pitchFamily="34" charset="0"/>
                        </a:rPr>
                        <a:t>Bulgaria</a:t>
                      </a:r>
                    </a:p>
                  </a:txBody>
                  <a:tcPr marL="68580" marR="68580" marT="0" marB="0">
                    <a:lnL w="12700" cap="flat" cmpd="sng" algn="ctr">
                      <a:solidFill>
                        <a:srgbClr val="8B8D8E"/>
                      </a:solidFill>
                      <a:prstDash val="solid"/>
                      <a:round/>
                      <a:headEnd type="none" w="med" len="med"/>
                      <a:tailEnd type="none" w="med" len="med"/>
                    </a:lnL>
                    <a:lnR w="12700" cap="flat" cmpd="sng" algn="ctr">
                      <a:solidFill>
                        <a:srgbClr val="8B8D8E"/>
                      </a:solidFill>
                      <a:prstDash val="solid"/>
                      <a:round/>
                      <a:headEnd type="none" w="med" len="med"/>
                      <a:tailEnd type="none" w="med" len="med"/>
                    </a:lnR>
                    <a:lnT w="12700" cap="flat" cmpd="sng" algn="ctr">
                      <a:solidFill>
                        <a:srgbClr val="8B8D8E"/>
                      </a:solidFill>
                      <a:prstDash val="solid"/>
                      <a:round/>
                      <a:headEnd type="none" w="med" len="med"/>
                      <a:tailEnd type="none" w="med" len="med"/>
                    </a:lnT>
                    <a:lnB w="12700" cap="flat" cmpd="sng" algn="ctr">
                      <a:solidFill>
                        <a:srgbClr val="8B8D8E"/>
                      </a:solidFill>
                      <a:prstDash val="solid"/>
                      <a:round/>
                      <a:headEnd type="none" w="med" len="med"/>
                      <a:tailEnd type="none" w="med" len="med"/>
                    </a:lnB>
                  </a:tcPr>
                </a:tc>
                <a:tc>
                  <a:txBody>
                    <a:bodyPr/>
                    <a:lstStyle/>
                    <a:p>
                      <a:pPr marL="68580" algn="ctr">
                        <a:lnSpc>
                          <a:spcPts val="1415"/>
                        </a:lnSpc>
                      </a:pPr>
                      <a:r>
                        <a:rPr lang="de-DE" sz="800" dirty="0">
                          <a:solidFill>
                            <a:srgbClr val="000000"/>
                          </a:solidFill>
                          <a:effectLst/>
                          <a:latin typeface="Verdana" panose="020B0604030504040204" pitchFamily="34" charset="0"/>
                        </a:rPr>
                        <a:t>103</a:t>
                      </a:r>
                      <a:endParaRPr lang="en-GB" sz="800" dirty="0">
                        <a:solidFill>
                          <a:srgbClr val="000000"/>
                        </a:solidFill>
                        <a:effectLst/>
                        <a:latin typeface="Verdana" panose="020B0604030504040204" pitchFamily="34" charset="0"/>
                      </a:endParaRPr>
                    </a:p>
                  </a:txBody>
                  <a:tcPr marL="68580" marR="68580" marT="0" marB="0">
                    <a:lnL w="12700" cap="flat" cmpd="sng" algn="ctr">
                      <a:solidFill>
                        <a:srgbClr val="8B8D8E"/>
                      </a:solidFill>
                      <a:prstDash val="solid"/>
                      <a:round/>
                      <a:headEnd type="none" w="med" len="med"/>
                      <a:tailEnd type="none" w="med" len="med"/>
                    </a:lnL>
                    <a:lnR w="12700" cap="flat" cmpd="sng" algn="ctr">
                      <a:solidFill>
                        <a:srgbClr val="8B8D8E"/>
                      </a:solidFill>
                      <a:prstDash val="solid"/>
                      <a:round/>
                      <a:headEnd type="none" w="med" len="med"/>
                      <a:tailEnd type="none" w="med" len="med"/>
                    </a:lnR>
                    <a:lnT w="12700" cap="flat" cmpd="sng" algn="ctr">
                      <a:solidFill>
                        <a:srgbClr val="8B8D8E"/>
                      </a:solidFill>
                      <a:prstDash val="solid"/>
                      <a:round/>
                      <a:headEnd type="none" w="med" len="med"/>
                      <a:tailEnd type="none" w="med" len="med"/>
                    </a:lnT>
                    <a:lnB w="12700" cap="flat" cmpd="sng" algn="ctr">
                      <a:solidFill>
                        <a:srgbClr val="8B8D8E"/>
                      </a:solidFill>
                      <a:prstDash val="solid"/>
                      <a:round/>
                      <a:headEnd type="none" w="med" len="med"/>
                      <a:tailEnd type="none" w="med" len="med"/>
                    </a:lnB>
                    <a:solidFill>
                      <a:srgbClr val="C00000"/>
                    </a:solidFill>
                  </a:tcPr>
                </a:tc>
                <a:tc>
                  <a:txBody>
                    <a:bodyPr/>
                    <a:lstStyle/>
                    <a:p>
                      <a:pPr marL="68580" algn="ctr">
                        <a:lnSpc>
                          <a:spcPts val="1415"/>
                        </a:lnSpc>
                      </a:pPr>
                      <a:r>
                        <a:rPr lang="de-DE" sz="800" dirty="0">
                          <a:solidFill>
                            <a:srgbClr val="000000"/>
                          </a:solidFill>
                          <a:effectLst/>
                          <a:latin typeface="Verdana" panose="020B0604030504040204" pitchFamily="34" charset="0"/>
                        </a:rPr>
                        <a:t>83</a:t>
                      </a:r>
                      <a:endParaRPr lang="en-GB" sz="800" dirty="0">
                        <a:solidFill>
                          <a:srgbClr val="000000"/>
                        </a:solidFill>
                        <a:effectLst/>
                        <a:latin typeface="Verdana" panose="020B0604030504040204" pitchFamily="34" charset="0"/>
                      </a:endParaRPr>
                    </a:p>
                  </a:txBody>
                  <a:tcPr marL="68580" marR="68580" marT="0" marB="0">
                    <a:lnL w="12700" cap="flat" cmpd="sng" algn="ctr">
                      <a:solidFill>
                        <a:srgbClr val="8B8D8E"/>
                      </a:solidFill>
                      <a:prstDash val="solid"/>
                      <a:round/>
                      <a:headEnd type="none" w="med" len="med"/>
                      <a:tailEnd type="none" w="med" len="med"/>
                    </a:lnL>
                    <a:lnR w="12700" cap="flat" cmpd="sng" algn="ctr">
                      <a:solidFill>
                        <a:srgbClr val="8B8D8E"/>
                      </a:solidFill>
                      <a:prstDash val="solid"/>
                      <a:round/>
                      <a:headEnd type="none" w="med" len="med"/>
                      <a:tailEnd type="none" w="med" len="med"/>
                    </a:lnR>
                    <a:lnT w="12700" cap="flat" cmpd="sng" algn="ctr">
                      <a:solidFill>
                        <a:srgbClr val="8B8D8E"/>
                      </a:solidFill>
                      <a:prstDash val="solid"/>
                      <a:round/>
                      <a:headEnd type="none" w="med" len="med"/>
                      <a:tailEnd type="none" w="med" len="med"/>
                    </a:lnT>
                    <a:lnB w="12700" cap="flat" cmpd="sng" algn="ctr">
                      <a:solidFill>
                        <a:srgbClr val="8B8D8E"/>
                      </a:solidFill>
                      <a:prstDash val="solid"/>
                      <a:round/>
                      <a:headEnd type="none" w="med" len="med"/>
                      <a:tailEnd type="none" w="med" len="med"/>
                    </a:lnB>
                    <a:solidFill>
                      <a:srgbClr val="C00000"/>
                    </a:solidFill>
                  </a:tcPr>
                </a:tc>
                <a:tc>
                  <a:txBody>
                    <a:bodyPr/>
                    <a:lstStyle/>
                    <a:p>
                      <a:pPr marL="68580" algn="ctr">
                        <a:lnSpc>
                          <a:spcPts val="1415"/>
                        </a:lnSpc>
                      </a:pPr>
                      <a:r>
                        <a:rPr lang="de-DE" sz="800" dirty="0">
                          <a:solidFill>
                            <a:srgbClr val="000000"/>
                          </a:solidFill>
                          <a:effectLst/>
                          <a:latin typeface="Verdana" panose="020B0604030504040204" pitchFamily="34" charset="0"/>
                        </a:rPr>
                        <a:t>63-64</a:t>
                      </a:r>
                      <a:endParaRPr lang="en-GB" sz="800" dirty="0">
                        <a:solidFill>
                          <a:srgbClr val="000000"/>
                        </a:solidFill>
                        <a:effectLst/>
                        <a:latin typeface="Verdana" panose="020B0604030504040204" pitchFamily="34" charset="0"/>
                      </a:endParaRPr>
                    </a:p>
                  </a:txBody>
                  <a:tcPr marL="68580" marR="68580" marT="0" marB="0">
                    <a:lnL w="12700" cap="flat" cmpd="sng" algn="ctr">
                      <a:solidFill>
                        <a:srgbClr val="8B8D8E"/>
                      </a:solidFill>
                      <a:prstDash val="solid"/>
                      <a:round/>
                      <a:headEnd type="none" w="med" len="med"/>
                      <a:tailEnd type="none" w="med" len="med"/>
                    </a:lnL>
                    <a:lnR w="12700" cap="flat" cmpd="sng" algn="ctr">
                      <a:solidFill>
                        <a:srgbClr val="8B8D8E"/>
                      </a:solidFill>
                      <a:prstDash val="solid"/>
                      <a:round/>
                      <a:headEnd type="none" w="med" len="med"/>
                      <a:tailEnd type="none" w="med" len="med"/>
                    </a:lnR>
                    <a:lnT w="12700" cap="flat" cmpd="sng" algn="ctr">
                      <a:solidFill>
                        <a:srgbClr val="8B8D8E"/>
                      </a:solidFill>
                      <a:prstDash val="solid"/>
                      <a:round/>
                      <a:headEnd type="none" w="med" len="med"/>
                      <a:tailEnd type="none" w="med" len="med"/>
                    </a:lnT>
                    <a:lnB w="12700" cap="flat" cmpd="sng" algn="ctr">
                      <a:solidFill>
                        <a:srgbClr val="8B8D8E"/>
                      </a:solidFill>
                      <a:prstDash val="solid"/>
                      <a:round/>
                      <a:headEnd type="none" w="med" len="med"/>
                      <a:tailEnd type="none" w="med" len="med"/>
                    </a:lnB>
                  </a:tcPr>
                </a:tc>
                <a:extLst>
                  <a:ext uri="{0D108BD9-81ED-4DB2-BD59-A6C34878D82A}">
                    <a16:rowId xmlns:a16="http://schemas.microsoft.com/office/drawing/2014/main" xmlns="" val="2703609218"/>
                  </a:ext>
                </a:extLst>
              </a:tr>
              <a:tr h="177800">
                <a:tc>
                  <a:txBody>
                    <a:bodyPr/>
                    <a:lstStyle/>
                    <a:p>
                      <a:pPr marL="68580">
                        <a:lnSpc>
                          <a:spcPts val="1415"/>
                        </a:lnSpc>
                      </a:pPr>
                      <a:r>
                        <a:rPr lang="en-GB" sz="800" dirty="0">
                          <a:solidFill>
                            <a:srgbClr val="000000"/>
                          </a:solidFill>
                          <a:effectLst/>
                          <a:latin typeface="Verdana" panose="020B0604030504040204" pitchFamily="34" charset="0"/>
                        </a:rPr>
                        <a:t>Croatia</a:t>
                      </a:r>
                    </a:p>
                  </a:txBody>
                  <a:tcPr marL="68580" marR="68580" marT="0" marB="0">
                    <a:lnL w="12700" cap="flat" cmpd="sng" algn="ctr">
                      <a:solidFill>
                        <a:srgbClr val="8B8D8E"/>
                      </a:solidFill>
                      <a:prstDash val="solid"/>
                      <a:round/>
                      <a:headEnd type="none" w="med" len="med"/>
                      <a:tailEnd type="none" w="med" len="med"/>
                    </a:lnL>
                    <a:lnR w="12700" cap="flat" cmpd="sng" algn="ctr">
                      <a:solidFill>
                        <a:srgbClr val="8B8D8E"/>
                      </a:solidFill>
                      <a:prstDash val="solid"/>
                      <a:round/>
                      <a:headEnd type="none" w="med" len="med"/>
                      <a:tailEnd type="none" w="med" len="med"/>
                    </a:lnR>
                    <a:lnT w="12700" cap="flat" cmpd="sng" algn="ctr">
                      <a:solidFill>
                        <a:srgbClr val="8B8D8E"/>
                      </a:solidFill>
                      <a:prstDash val="solid"/>
                      <a:round/>
                      <a:headEnd type="none" w="med" len="med"/>
                      <a:tailEnd type="none" w="med" len="med"/>
                    </a:lnT>
                    <a:lnB w="12700" cap="flat" cmpd="sng" algn="ctr">
                      <a:solidFill>
                        <a:srgbClr val="8B8D8E"/>
                      </a:solidFill>
                      <a:prstDash val="solid"/>
                      <a:round/>
                      <a:headEnd type="none" w="med" len="med"/>
                      <a:tailEnd type="none" w="med" len="med"/>
                    </a:lnB>
                  </a:tcPr>
                </a:tc>
                <a:tc>
                  <a:txBody>
                    <a:bodyPr/>
                    <a:lstStyle/>
                    <a:p>
                      <a:pPr marL="68580" algn="ctr">
                        <a:lnSpc>
                          <a:spcPts val="1415"/>
                        </a:lnSpc>
                      </a:pPr>
                      <a:r>
                        <a:rPr lang="de-DE" sz="800" dirty="0">
                          <a:solidFill>
                            <a:srgbClr val="000000"/>
                          </a:solidFill>
                          <a:effectLst/>
                          <a:latin typeface="Verdana" panose="020B0604030504040204" pitchFamily="34" charset="0"/>
                        </a:rPr>
                        <a:t>98</a:t>
                      </a:r>
                      <a:endParaRPr lang="en-GB" sz="800" dirty="0">
                        <a:solidFill>
                          <a:srgbClr val="000000"/>
                        </a:solidFill>
                        <a:effectLst/>
                        <a:latin typeface="Verdana" panose="020B0604030504040204" pitchFamily="34" charset="0"/>
                      </a:endParaRPr>
                    </a:p>
                  </a:txBody>
                  <a:tcPr marL="68580" marR="68580" marT="0" marB="0">
                    <a:lnL w="12700" cap="flat" cmpd="sng" algn="ctr">
                      <a:solidFill>
                        <a:srgbClr val="8B8D8E"/>
                      </a:solidFill>
                      <a:prstDash val="solid"/>
                      <a:round/>
                      <a:headEnd type="none" w="med" len="med"/>
                      <a:tailEnd type="none" w="med" len="med"/>
                    </a:lnL>
                    <a:lnR w="12700" cap="flat" cmpd="sng" algn="ctr">
                      <a:solidFill>
                        <a:srgbClr val="8B8D8E"/>
                      </a:solidFill>
                      <a:prstDash val="solid"/>
                      <a:round/>
                      <a:headEnd type="none" w="med" len="med"/>
                      <a:tailEnd type="none" w="med" len="med"/>
                    </a:lnR>
                    <a:lnT w="12700" cap="flat" cmpd="sng" algn="ctr">
                      <a:solidFill>
                        <a:srgbClr val="8B8D8E"/>
                      </a:solidFill>
                      <a:prstDash val="solid"/>
                      <a:round/>
                      <a:headEnd type="none" w="med" len="med"/>
                      <a:tailEnd type="none" w="med" len="med"/>
                    </a:lnT>
                    <a:lnB w="12700" cap="flat" cmpd="sng" algn="ctr">
                      <a:solidFill>
                        <a:srgbClr val="8B8D8E"/>
                      </a:solidFill>
                      <a:prstDash val="solid"/>
                      <a:round/>
                      <a:headEnd type="none" w="med" len="med"/>
                      <a:tailEnd type="none" w="med" len="med"/>
                    </a:lnB>
                    <a:solidFill>
                      <a:srgbClr val="C00000"/>
                    </a:solidFill>
                  </a:tcPr>
                </a:tc>
                <a:tc>
                  <a:txBody>
                    <a:bodyPr/>
                    <a:lstStyle/>
                    <a:p>
                      <a:pPr marL="68580" algn="ctr">
                        <a:lnSpc>
                          <a:spcPts val="1415"/>
                        </a:lnSpc>
                      </a:pPr>
                      <a:r>
                        <a:rPr lang="de-DE" sz="800" dirty="0">
                          <a:solidFill>
                            <a:srgbClr val="000000"/>
                          </a:solidFill>
                          <a:effectLst/>
                          <a:latin typeface="Verdana" panose="020B0604030504040204" pitchFamily="34" charset="0"/>
                        </a:rPr>
                        <a:t>76</a:t>
                      </a:r>
                      <a:endParaRPr lang="en-GB" sz="800" dirty="0">
                        <a:solidFill>
                          <a:srgbClr val="000000"/>
                        </a:solidFill>
                        <a:effectLst/>
                        <a:latin typeface="Verdana" panose="020B0604030504040204" pitchFamily="34" charset="0"/>
                      </a:endParaRPr>
                    </a:p>
                  </a:txBody>
                  <a:tcPr marL="68580" marR="68580" marT="0" marB="0">
                    <a:lnL w="12700" cap="flat" cmpd="sng" algn="ctr">
                      <a:solidFill>
                        <a:srgbClr val="8B8D8E"/>
                      </a:solidFill>
                      <a:prstDash val="solid"/>
                      <a:round/>
                      <a:headEnd type="none" w="med" len="med"/>
                      <a:tailEnd type="none" w="med" len="med"/>
                    </a:lnL>
                    <a:lnR w="12700" cap="flat" cmpd="sng" algn="ctr">
                      <a:solidFill>
                        <a:srgbClr val="8B8D8E"/>
                      </a:solidFill>
                      <a:prstDash val="solid"/>
                      <a:round/>
                      <a:headEnd type="none" w="med" len="med"/>
                      <a:tailEnd type="none" w="med" len="med"/>
                    </a:lnR>
                    <a:lnT w="12700" cap="flat" cmpd="sng" algn="ctr">
                      <a:solidFill>
                        <a:srgbClr val="8B8D8E"/>
                      </a:solidFill>
                      <a:prstDash val="solid"/>
                      <a:round/>
                      <a:headEnd type="none" w="med" len="med"/>
                      <a:tailEnd type="none" w="med" len="med"/>
                    </a:lnT>
                    <a:lnB w="12700" cap="flat" cmpd="sng" algn="ctr">
                      <a:solidFill>
                        <a:srgbClr val="8B8D8E"/>
                      </a:solidFill>
                      <a:prstDash val="solid"/>
                      <a:round/>
                      <a:headEnd type="none" w="med" len="med"/>
                      <a:tailEnd type="none" w="med" len="med"/>
                    </a:lnB>
                    <a:solidFill>
                      <a:srgbClr val="7AB800"/>
                    </a:solidFill>
                  </a:tcPr>
                </a:tc>
                <a:tc>
                  <a:txBody>
                    <a:bodyPr/>
                    <a:lstStyle/>
                    <a:p>
                      <a:pPr marL="68580" algn="ctr">
                        <a:lnSpc>
                          <a:spcPts val="1415"/>
                        </a:lnSpc>
                      </a:pPr>
                      <a:r>
                        <a:rPr lang="de-DE" sz="800" dirty="0">
                          <a:solidFill>
                            <a:srgbClr val="000000"/>
                          </a:solidFill>
                          <a:effectLst/>
                          <a:latin typeface="Verdana" panose="020B0604030504040204" pitchFamily="34" charset="0"/>
                        </a:rPr>
                        <a:t>85-86</a:t>
                      </a:r>
                      <a:endParaRPr lang="en-GB" sz="800" dirty="0">
                        <a:solidFill>
                          <a:srgbClr val="000000"/>
                        </a:solidFill>
                        <a:effectLst/>
                        <a:latin typeface="Verdana" panose="020B0604030504040204" pitchFamily="34" charset="0"/>
                      </a:endParaRPr>
                    </a:p>
                  </a:txBody>
                  <a:tcPr marL="68580" marR="68580" marT="0" marB="0">
                    <a:lnL w="12700" cap="flat" cmpd="sng" algn="ctr">
                      <a:solidFill>
                        <a:srgbClr val="8B8D8E"/>
                      </a:solidFill>
                      <a:prstDash val="solid"/>
                      <a:round/>
                      <a:headEnd type="none" w="med" len="med"/>
                      <a:tailEnd type="none" w="med" len="med"/>
                    </a:lnL>
                    <a:lnR w="12700" cap="flat" cmpd="sng" algn="ctr">
                      <a:solidFill>
                        <a:srgbClr val="8B8D8E"/>
                      </a:solidFill>
                      <a:prstDash val="solid"/>
                      <a:round/>
                      <a:headEnd type="none" w="med" len="med"/>
                      <a:tailEnd type="none" w="med" len="med"/>
                    </a:lnR>
                    <a:lnT w="12700" cap="flat" cmpd="sng" algn="ctr">
                      <a:solidFill>
                        <a:srgbClr val="8B8D8E"/>
                      </a:solidFill>
                      <a:prstDash val="solid"/>
                      <a:round/>
                      <a:headEnd type="none" w="med" len="med"/>
                      <a:tailEnd type="none" w="med" len="med"/>
                    </a:lnT>
                    <a:lnB w="12700" cap="flat" cmpd="sng" algn="ctr">
                      <a:solidFill>
                        <a:srgbClr val="8B8D8E"/>
                      </a:solidFill>
                      <a:prstDash val="solid"/>
                      <a:round/>
                      <a:headEnd type="none" w="med" len="med"/>
                      <a:tailEnd type="none" w="med" len="med"/>
                    </a:lnB>
                  </a:tcPr>
                </a:tc>
                <a:extLst>
                  <a:ext uri="{0D108BD9-81ED-4DB2-BD59-A6C34878D82A}">
                    <a16:rowId xmlns:a16="http://schemas.microsoft.com/office/drawing/2014/main" xmlns="" val="1616723631"/>
                  </a:ext>
                </a:extLst>
              </a:tr>
              <a:tr h="177800">
                <a:tc>
                  <a:txBody>
                    <a:bodyPr/>
                    <a:lstStyle/>
                    <a:p>
                      <a:pPr marL="68580">
                        <a:lnSpc>
                          <a:spcPts val="1415"/>
                        </a:lnSpc>
                      </a:pPr>
                      <a:r>
                        <a:rPr lang="en-GB" sz="800" dirty="0">
                          <a:solidFill>
                            <a:srgbClr val="000000"/>
                          </a:solidFill>
                          <a:effectLst/>
                          <a:latin typeface="Verdana" panose="020B0604030504040204" pitchFamily="34" charset="0"/>
                        </a:rPr>
                        <a:t>Greece</a:t>
                      </a:r>
                    </a:p>
                  </a:txBody>
                  <a:tcPr marL="68580" marR="68580" marT="0" marB="0">
                    <a:lnL w="12700" cap="flat" cmpd="sng" algn="ctr">
                      <a:solidFill>
                        <a:srgbClr val="8B8D8E"/>
                      </a:solidFill>
                      <a:prstDash val="solid"/>
                      <a:round/>
                      <a:headEnd type="none" w="med" len="med"/>
                      <a:tailEnd type="none" w="med" len="med"/>
                    </a:lnL>
                    <a:lnR w="12700" cap="flat" cmpd="sng" algn="ctr">
                      <a:solidFill>
                        <a:srgbClr val="8B8D8E"/>
                      </a:solidFill>
                      <a:prstDash val="solid"/>
                      <a:round/>
                      <a:headEnd type="none" w="med" len="med"/>
                      <a:tailEnd type="none" w="med" len="med"/>
                    </a:lnR>
                    <a:lnT w="12700" cap="flat" cmpd="sng" algn="ctr">
                      <a:solidFill>
                        <a:srgbClr val="8B8D8E"/>
                      </a:solidFill>
                      <a:prstDash val="solid"/>
                      <a:round/>
                      <a:headEnd type="none" w="med" len="med"/>
                      <a:tailEnd type="none" w="med" len="med"/>
                    </a:lnT>
                    <a:lnB w="12700" cap="flat" cmpd="sng" algn="ctr">
                      <a:solidFill>
                        <a:srgbClr val="8B8D8E"/>
                      </a:solidFill>
                      <a:prstDash val="solid"/>
                      <a:round/>
                      <a:headEnd type="none" w="med" len="med"/>
                      <a:tailEnd type="none" w="med" len="med"/>
                    </a:lnB>
                  </a:tcPr>
                </a:tc>
                <a:tc>
                  <a:txBody>
                    <a:bodyPr/>
                    <a:lstStyle/>
                    <a:p>
                      <a:pPr marL="68580" algn="ctr">
                        <a:lnSpc>
                          <a:spcPts val="1415"/>
                        </a:lnSpc>
                      </a:pPr>
                      <a:r>
                        <a:rPr lang="de-DE" sz="800" dirty="0">
                          <a:solidFill>
                            <a:srgbClr val="000000"/>
                          </a:solidFill>
                          <a:effectLst/>
                          <a:latin typeface="Verdana" panose="020B0604030504040204" pitchFamily="34" charset="0"/>
                        </a:rPr>
                        <a:t>96</a:t>
                      </a:r>
                      <a:endParaRPr lang="en-GB" sz="800" dirty="0">
                        <a:solidFill>
                          <a:srgbClr val="000000"/>
                        </a:solidFill>
                        <a:effectLst/>
                        <a:latin typeface="Verdana" panose="020B0604030504040204" pitchFamily="34" charset="0"/>
                      </a:endParaRPr>
                    </a:p>
                  </a:txBody>
                  <a:tcPr marL="68580" marR="68580" marT="0" marB="0">
                    <a:lnL w="12700" cap="flat" cmpd="sng" algn="ctr">
                      <a:solidFill>
                        <a:srgbClr val="8B8D8E"/>
                      </a:solidFill>
                      <a:prstDash val="solid"/>
                      <a:round/>
                      <a:headEnd type="none" w="med" len="med"/>
                      <a:tailEnd type="none" w="med" len="med"/>
                    </a:lnL>
                    <a:lnR w="12700" cap="flat" cmpd="sng" algn="ctr">
                      <a:solidFill>
                        <a:srgbClr val="8B8D8E"/>
                      </a:solidFill>
                      <a:prstDash val="solid"/>
                      <a:round/>
                      <a:headEnd type="none" w="med" len="med"/>
                      <a:tailEnd type="none" w="med" len="med"/>
                    </a:lnR>
                    <a:lnT w="12700" cap="flat" cmpd="sng" algn="ctr">
                      <a:solidFill>
                        <a:srgbClr val="8B8D8E"/>
                      </a:solidFill>
                      <a:prstDash val="solid"/>
                      <a:round/>
                      <a:headEnd type="none" w="med" len="med"/>
                      <a:tailEnd type="none" w="med" len="med"/>
                    </a:lnT>
                    <a:lnB w="12700" cap="flat" cmpd="sng" algn="ctr">
                      <a:solidFill>
                        <a:srgbClr val="8B8D8E"/>
                      </a:solidFill>
                      <a:prstDash val="solid"/>
                      <a:round/>
                      <a:headEnd type="none" w="med" len="med"/>
                      <a:tailEnd type="none" w="med" len="med"/>
                    </a:lnB>
                    <a:solidFill>
                      <a:srgbClr val="7AB800"/>
                    </a:solidFill>
                  </a:tcPr>
                </a:tc>
                <a:tc>
                  <a:txBody>
                    <a:bodyPr/>
                    <a:lstStyle/>
                    <a:p>
                      <a:pPr marL="68580" algn="ctr">
                        <a:lnSpc>
                          <a:spcPts val="1415"/>
                        </a:lnSpc>
                      </a:pPr>
                      <a:r>
                        <a:rPr lang="de-DE" sz="800" dirty="0">
                          <a:solidFill>
                            <a:srgbClr val="000000"/>
                          </a:solidFill>
                          <a:effectLst/>
                          <a:latin typeface="Verdana" panose="020B0604030504040204" pitchFamily="34" charset="0"/>
                        </a:rPr>
                        <a:t>68</a:t>
                      </a:r>
                      <a:endParaRPr lang="en-GB" sz="800" dirty="0">
                        <a:solidFill>
                          <a:srgbClr val="000000"/>
                        </a:solidFill>
                        <a:effectLst/>
                        <a:latin typeface="Verdana" panose="020B0604030504040204" pitchFamily="34" charset="0"/>
                      </a:endParaRPr>
                    </a:p>
                  </a:txBody>
                  <a:tcPr marL="68580" marR="68580" marT="0" marB="0">
                    <a:lnL w="12700" cap="flat" cmpd="sng" algn="ctr">
                      <a:solidFill>
                        <a:srgbClr val="8B8D8E"/>
                      </a:solidFill>
                      <a:prstDash val="solid"/>
                      <a:round/>
                      <a:headEnd type="none" w="med" len="med"/>
                      <a:tailEnd type="none" w="med" len="med"/>
                    </a:lnL>
                    <a:lnR w="12700" cap="flat" cmpd="sng" algn="ctr">
                      <a:solidFill>
                        <a:srgbClr val="8B8D8E"/>
                      </a:solidFill>
                      <a:prstDash val="solid"/>
                      <a:round/>
                      <a:headEnd type="none" w="med" len="med"/>
                      <a:tailEnd type="none" w="med" len="med"/>
                    </a:lnR>
                    <a:lnT w="12700" cap="flat" cmpd="sng" algn="ctr">
                      <a:solidFill>
                        <a:srgbClr val="8B8D8E"/>
                      </a:solidFill>
                      <a:prstDash val="solid"/>
                      <a:round/>
                      <a:headEnd type="none" w="med" len="med"/>
                      <a:tailEnd type="none" w="med" len="med"/>
                    </a:lnT>
                    <a:lnB w="12700" cap="flat" cmpd="sng" algn="ctr">
                      <a:solidFill>
                        <a:srgbClr val="8B8D8E"/>
                      </a:solidFill>
                      <a:prstDash val="solid"/>
                      <a:round/>
                      <a:headEnd type="none" w="med" len="med"/>
                      <a:tailEnd type="none" w="med" len="med"/>
                    </a:lnB>
                    <a:solidFill>
                      <a:srgbClr val="7AB800"/>
                    </a:solidFill>
                  </a:tcPr>
                </a:tc>
                <a:tc>
                  <a:txBody>
                    <a:bodyPr/>
                    <a:lstStyle/>
                    <a:p>
                      <a:pPr marL="68580" algn="ctr">
                        <a:lnSpc>
                          <a:spcPts val="1415"/>
                        </a:lnSpc>
                      </a:pPr>
                      <a:r>
                        <a:rPr lang="de-DE" sz="800" dirty="0">
                          <a:solidFill>
                            <a:srgbClr val="000000"/>
                          </a:solidFill>
                          <a:effectLst/>
                          <a:latin typeface="Verdana" panose="020B0604030504040204" pitchFamily="34" charset="0"/>
                        </a:rPr>
                        <a:t>82-105</a:t>
                      </a:r>
                      <a:endParaRPr lang="en-GB" sz="800" dirty="0">
                        <a:solidFill>
                          <a:srgbClr val="000000"/>
                        </a:solidFill>
                        <a:effectLst/>
                        <a:latin typeface="Verdana" panose="020B0604030504040204" pitchFamily="34" charset="0"/>
                      </a:endParaRPr>
                    </a:p>
                  </a:txBody>
                  <a:tcPr marL="68580" marR="68580" marT="0" marB="0">
                    <a:lnL w="12700" cap="flat" cmpd="sng" algn="ctr">
                      <a:solidFill>
                        <a:srgbClr val="8B8D8E"/>
                      </a:solidFill>
                      <a:prstDash val="solid"/>
                      <a:round/>
                      <a:headEnd type="none" w="med" len="med"/>
                      <a:tailEnd type="none" w="med" len="med"/>
                    </a:lnL>
                    <a:lnR w="12700" cap="flat" cmpd="sng" algn="ctr">
                      <a:solidFill>
                        <a:srgbClr val="8B8D8E"/>
                      </a:solidFill>
                      <a:prstDash val="solid"/>
                      <a:round/>
                      <a:headEnd type="none" w="med" len="med"/>
                      <a:tailEnd type="none" w="med" len="med"/>
                    </a:lnR>
                    <a:lnT w="12700" cap="flat" cmpd="sng" algn="ctr">
                      <a:solidFill>
                        <a:srgbClr val="8B8D8E"/>
                      </a:solidFill>
                      <a:prstDash val="solid"/>
                      <a:round/>
                      <a:headEnd type="none" w="med" len="med"/>
                      <a:tailEnd type="none" w="med" len="med"/>
                    </a:lnT>
                    <a:lnB w="12700" cap="flat" cmpd="sng" algn="ctr">
                      <a:solidFill>
                        <a:srgbClr val="8B8D8E"/>
                      </a:solidFill>
                      <a:prstDash val="solid"/>
                      <a:round/>
                      <a:headEnd type="none" w="med" len="med"/>
                      <a:tailEnd type="none" w="med" len="med"/>
                    </a:lnB>
                  </a:tcPr>
                </a:tc>
                <a:extLst>
                  <a:ext uri="{0D108BD9-81ED-4DB2-BD59-A6C34878D82A}">
                    <a16:rowId xmlns:a16="http://schemas.microsoft.com/office/drawing/2014/main" xmlns="" val="74611713"/>
                  </a:ext>
                </a:extLst>
              </a:tr>
              <a:tr h="177800">
                <a:tc>
                  <a:txBody>
                    <a:bodyPr/>
                    <a:lstStyle/>
                    <a:p>
                      <a:pPr marL="68580">
                        <a:lnSpc>
                          <a:spcPts val="1415"/>
                        </a:lnSpc>
                      </a:pPr>
                      <a:r>
                        <a:rPr lang="en-GB" sz="800" dirty="0">
                          <a:solidFill>
                            <a:srgbClr val="000000"/>
                          </a:solidFill>
                          <a:effectLst/>
                          <a:latin typeface="Verdana" panose="020B0604030504040204" pitchFamily="34" charset="0"/>
                        </a:rPr>
                        <a:t>Hungary</a:t>
                      </a:r>
                    </a:p>
                  </a:txBody>
                  <a:tcPr marL="68580" marR="68580" marT="0" marB="0">
                    <a:lnL w="12700" cap="flat" cmpd="sng" algn="ctr">
                      <a:solidFill>
                        <a:srgbClr val="8B8D8E"/>
                      </a:solidFill>
                      <a:prstDash val="solid"/>
                      <a:round/>
                      <a:headEnd type="none" w="med" len="med"/>
                      <a:tailEnd type="none" w="med" len="med"/>
                    </a:lnL>
                    <a:lnR w="12700" cap="flat" cmpd="sng" algn="ctr">
                      <a:solidFill>
                        <a:srgbClr val="8B8D8E"/>
                      </a:solidFill>
                      <a:prstDash val="solid"/>
                      <a:round/>
                      <a:headEnd type="none" w="med" len="med"/>
                      <a:tailEnd type="none" w="med" len="med"/>
                    </a:lnR>
                    <a:lnT w="12700" cap="flat" cmpd="sng" algn="ctr">
                      <a:solidFill>
                        <a:srgbClr val="8B8D8E"/>
                      </a:solidFill>
                      <a:prstDash val="solid"/>
                      <a:round/>
                      <a:headEnd type="none" w="med" len="med"/>
                      <a:tailEnd type="none" w="med" len="med"/>
                    </a:lnT>
                    <a:lnB w="12700" cap="flat" cmpd="sng" algn="ctr">
                      <a:solidFill>
                        <a:srgbClr val="8B8D8E"/>
                      </a:solidFill>
                      <a:prstDash val="solid"/>
                      <a:round/>
                      <a:headEnd type="none" w="med" len="med"/>
                      <a:tailEnd type="none" w="med" len="med"/>
                    </a:lnB>
                  </a:tcPr>
                </a:tc>
                <a:tc>
                  <a:txBody>
                    <a:bodyPr/>
                    <a:lstStyle/>
                    <a:p>
                      <a:pPr marL="68580" algn="ctr">
                        <a:lnSpc>
                          <a:spcPts val="1415"/>
                        </a:lnSpc>
                      </a:pPr>
                      <a:r>
                        <a:rPr lang="de-DE" sz="800" dirty="0">
                          <a:solidFill>
                            <a:srgbClr val="000000"/>
                          </a:solidFill>
                          <a:effectLst/>
                          <a:latin typeface="Verdana" panose="020B0604030504040204" pitchFamily="34" charset="0"/>
                        </a:rPr>
                        <a:t>78</a:t>
                      </a:r>
                      <a:endParaRPr lang="en-GB" sz="800" dirty="0">
                        <a:solidFill>
                          <a:srgbClr val="000000"/>
                        </a:solidFill>
                        <a:effectLst/>
                        <a:latin typeface="Verdana" panose="020B0604030504040204" pitchFamily="34" charset="0"/>
                      </a:endParaRPr>
                    </a:p>
                  </a:txBody>
                  <a:tcPr marL="68580" marR="68580" marT="0" marB="0">
                    <a:lnL w="12700" cap="flat" cmpd="sng" algn="ctr">
                      <a:solidFill>
                        <a:srgbClr val="8B8D8E"/>
                      </a:solidFill>
                      <a:prstDash val="solid"/>
                      <a:round/>
                      <a:headEnd type="none" w="med" len="med"/>
                      <a:tailEnd type="none" w="med" len="med"/>
                    </a:lnL>
                    <a:lnR w="12700" cap="flat" cmpd="sng" algn="ctr">
                      <a:solidFill>
                        <a:srgbClr val="8B8D8E"/>
                      </a:solidFill>
                      <a:prstDash val="solid"/>
                      <a:round/>
                      <a:headEnd type="none" w="med" len="med"/>
                      <a:tailEnd type="none" w="med" len="med"/>
                    </a:lnR>
                    <a:lnT w="12700" cap="flat" cmpd="sng" algn="ctr">
                      <a:solidFill>
                        <a:srgbClr val="8B8D8E"/>
                      </a:solidFill>
                      <a:prstDash val="solid"/>
                      <a:round/>
                      <a:headEnd type="none" w="med" len="med"/>
                      <a:tailEnd type="none" w="med" len="med"/>
                    </a:lnT>
                    <a:lnB w="12700" cap="flat" cmpd="sng" algn="ctr">
                      <a:solidFill>
                        <a:srgbClr val="8B8D8E"/>
                      </a:solidFill>
                      <a:prstDash val="solid"/>
                      <a:round/>
                      <a:headEnd type="none" w="med" len="med"/>
                      <a:tailEnd type="none" w="med" len="med"/>
                    </a:lnB>
                    <a:solidFill>
                      <a:srgbClr val="7AB800"/>
                    </a:solidFill>
                  </a:tcPr>
                </a:tc>
                <a:tc>
                  <a:txBody>
                    <a:bodyPr/>
                    <a:lstStyle/>
                    <a:p>
                      <a:pPr marL="68580" algn="ctr">
                        <a:lnSpc>
                          <a:spcPts val="1415"/>
                        </a:lnSpc>
                      </a:pPr>
                      <a:r>
                        <a:rPr lang="de-DE" sz="800" dirty="0">
                          <a:solidFill>
                            <a:srgbClr val="000000"/>
                          </a:solidFill>
                          <a:effectLst/>
                          <a:latin typeface="Verdana" panose="020B0604030504040204" pitchFamily="34" charset="0"/>
                        </a:rPr>
                        <a:t>66</a:t>
                      </a:r>
                      <a:endParaRPr lang="en-GB" sz="800" dirty="0">
                        <a:solidFill>
                          <a:srgbClr val="000000"/>
                        </a:solidFill>
                        <a:effectLst/>
                        <a:latin typeface="Verdana" panose="020B0604030504040204" pitchFamily="34" charset="0"/>
                      </a:endParaRPr>
                    </a:p>
                  </a:txBody>
                  <a:tcPr marL="68580" marR="68580" marT="0" marB="0">
                    <a:lnL w="12700" cap="flat" cmpd="sng" algn="ctr">
                      <a:solidFill>
                        <a:srgbClr val="8B8D8E"/>
                      </a:solidFill>
                      <a:prstDash val="solid"/>
                      <a:round/>
                      <a:headEnd type="none" w="med" len="med"/>
                      <a:tailEnd type="none" w="med" len="med"/>
                    </a:lnL>
                    <a:lnR w="12700" cap="flat" cmpd="sng" algn="ctr">
                      <a:solidFill>
                        <a:srgbClr val="8B8D8E"/>
                      </a:solidFill>
                      <a:prstDash val="solid"/>
                      <a:round/>
                      <a:headEnd type="none" w="med" len="med"/>
                      <a:tailEnd type="none" w="med" len="med"/>
                    </a:lnR>
                    <a:lnT w="12700" cap="flat" cmpd="sng" algn="ctr">
                      <a:solidFill>
                        <a:srgbClr val="8B8D8E"/>
                      </a:solidFill>
                      <a:prstDash val="solid"/>
                      <a:round/>
                      <a:headEnd type="none" w="med" len="med"/>
                      <a:tailEnd type="none" w="med" len="med"/>
                    </a:lnT>
                    <a:lnB w="12700" cap="flat" cmpd="sng" algn="ctr">
                      <a:solidFill>
                        <a:srgbClr val="8B8D8E"/>
                      </a:solidFill>
                      <a:prstDash val="solid"/>
                      <a:round/>
                      <a:headEnd type="none" w="med" len="med"/>
                      <a:tailEnd type="none" w="med" len="med"/>
                    </a:lnB>
                    <a:solidFill>
                      <a:srgbClr val="7AB800"/>
                    </a:solidFill>
                  </a:tcPr>
                </a:tc>
                <a:tc>
                  <a:txBody>
                    <a:bodyPr/>
                    <a:lstStyle/>
                    <a:p>
                      <a:pPr marL="68580" algn="ctr">
                        <a:lnSpc>
                          <a:spcPts val="1415"/>
                        </a:lnSpc>
                      </a:pPr>
                      <a:r>
                        <a:rPr lang="de-DE" sz="800" dirty="0">
                          <a:solidFill>
                            <a:srgbClr val="000000"/>
                          </a:solidFill>
                          <a:effectLst/>
                          <a:latin typeface="Verdana" panose="020B0604030504040204" pitchFamily="34" charset="0"/>
                        </a:rPr>
                        <a:t>104-130</a:t>
                      </a:r>
                      <a:endParaRPr lang="en-GB" sz="800" dirty="0">
                        <a:solidFill>
                          <a:srgbClr val="000000"/>
                        </a:solidFill>
                        <a:effectLst/>
                        <a:latin typeface="Verdana" panose="020B0604030504040204" pitchFamily="34" charset="0"/>
                      </a:endParaRPr>
                    </a:p>
                  </a:txBody>
                  <a:tcPr marL="68580" marR="68580" marT="0" marB="0">
                    <a:lnL w="12700" cap="flat" cmpd="sng" algn="ctr">
                      <a:solidFill>
                        <a:srgbClr val="8B8D8E"/>
                      </a:solidFill>
                      <a:prstDash val="solid"/>
                      <a:round/>
                      <a:headEnd type="none" w="med" len="med"/>
                      <a:tailEnd type="none" w="med" len="med"/>
                    </a:lnL>
                    <a:lnR w="12700" cap="flat" cmpd="sng" algn="ctr">
                      <a:solidFill>
                        <a:srgbClr val="8B8D8E"/>
                      </a:solidFill>
                      <a:prstDash val="solid"/>
                      <a:round/>
                      <a:headEnd type="none" w="med" len="med"/>
                      <a:tailEnd type="none" w="med" len="med"/>
                    </a:lnR>
                    <a:lnT w="12700" cap="flat" cmpd="sng" algn="ctr">
                      <a:solidFill>
                        <a:srgbClr val="8B8D8E"/>
                      </a:solidFill>
                      <a:prstDash val="solid"/>
                      <a:round/>
                      <a:headEnd type="none" w="med" len="med"/>
                      <a:tailEnd type="none" w="med" len="med"/>
                    </a:lnT>
                    <a:lnB w="12700" cap="flat" cmpd="sng" algn="ctr">
                      <a:solidFill>
                        <a:srgbClr val="8B8D8E"/>
                      </a:solidFill>
                      <a:prstDash val="solid"/>
                      <a:round/>
                      <a:headEnd type="none" w="med" len="med"/>
                      <a:tailEnd type="none" w="med" len="med"/>
                    </a:lnB>
                  </a:tcPr>
                </a:tc>
                <a:extLst>
                  <a:ext uri="{0D108BD9-81ED-4DB2-BD59-A6C34878D82A}">
                    <a16:rowId xmlns:a16="http://schemas.microsoft.com/office/drawing/2014/main" xmlns="" val="118070371"/>
                  </a:ext>
                </a:extLst>
              </a:tr>
              <a:tr h="177800">
                <a:tc>
                  <a:txBody>
                    <a:bodyPr/>
                    <a:lstStyle/>
                    <a:p>
                      <a:pPr marL="68580">
                        <a:lnSpc>
                          <a:spcPts val="1415"/>
                        </a:lnSpc>
                      </a:pPr>
                      <a:r>
                        <a:rPr lang="en-GB" sz="800" dirty="0">
                          <a:solidFill>
                            <a:srgbClr val="000000"/>
                          </a:solidFill>
                          <a:effectLst/>
                          <a:latin typeface="Verdana" panose="020B0604030504040204" pitchFamily="34" charset="0"/>
                        </a:rPr>
                        <a:t>Romania</a:t>
                      </a:r>
                    </a:p>
                  </a:txBody>
                  <a:tcPr marL="68580" marR="68580" marT="0" marB="0">
                    <a:lnL w="12700" cap="flat" cmpd="sng" algn="ctr">
                      <a:solidFill>
                        <a:srgbClr val="8B8D8E"/>
                      </a:solidFill>
                      <a:prstDash val="solid"/>
                      <a:round/>
                      <a:headEnd type="none" w="med" len="med"/>
                      <a:tailEnd type="none" w="med" len="med"/>
                    </a:lnL>
                    <a:lnR w="12700" cap="flat" cmpd="sng" algn="ctr">
                      <a:solidFill>
                        <a:srgbClr val="8B8D8E"/>
                      </a:solidFill>
                      <a:prstDash val="solid"/>
                      <a:round/>
                      <a:headEnd type="none" w="med" len="med"/>
                      <a:tailEnd type="none" w="med" len="med"/>
                    </a:lnR>
                    <a:lnT w="12700" cap="flat" cmpd="sng" algn="ctr">
                      <a:solidFill>
                        <a:srgbClr val="8B8D8E"/>
                      </a:solidFill>
                      <a:prstDash val="solid"/>
                      <a:round/>
                      <a:headEnd type="none" w="med" len="med"/>
                      <a:tailEnd type="none" w="med" len="med"/>
                    </a:lnT>
                    <a:lnB w="12700" cap="flat" cmpd="sng" algn="ctr">
                      <a:solidFill>
                        <a:srgbClr val="8B8D8E"/>
                      </a:solidFill>
                      <a:prstDash val="solid"/>
                      <a:round/>
                      <a:headEnd type="none" w="med" len="med"/>
                      <a:tailEnd type="none" w="med" len="med"/>
                    </a:lnB>
                  </a:tcPr>
                </a:tc>
                <a:tc>
                  <a:txBody>
                    <a:bodyPr/>
                    <a:lstStyle/>
                    <a:p>
                      <a:pPr marL="68580" algn="ctr">
                        <a:lnSpc>
                          <a:spcPts val="1415"/>
                        </a:lnSpc>
                      </a:pPr>
                      <a:r>
                        <a:rPr lang="de-DE" sz="800" dirty="0">
                          <a:solidFill>
                            <a:srgbClr val="000000"/>
                          </a:solidFill>
                          <a:effectLst/>
                          <a:latin typeface="Verdana" panose="020B0604030504040204" pitchFamily="34" charset="0"/>
                        </a:rPr>
                        <a:t>100</a:t>
                      </a:r>
                      <a:endParaRPr lang="en-GB" sz="800" dirty="0">
                        <a:solidFill>
                          <a:srgbClr val="000000"/>
                        </a:solidFill>
                        <a:effectLst/>
                        <a:latin typeface="Verdana" panose="020B0604030504040204" pitchFamily="34" charset="0"/>
                      </a:endParaRPr>
                    </a:p>
                  </a:txBody>
                  <a:tcPr marL="68580" marR="68580" marT="0" marB="0">
                    <a:lnL w="12700" cap="flat" cmpd="sng" algn="ctr">
                      <a:solidFill>
                        <a:srgbClr val="8B8D8E"/>
                      </a:solidFill>
                      <a:prstDash val="solid"/>
                      <a:round/>
                      <a:headEnd type="none" w="med" len="med"/>
                      <a:tailEnd type="none" w="med" len="med"/>
                    </a:lnL>
                    <a:lnR w="12700" cap="flat" cmpd="sng" algn="ctr">
                      <a:solidFill>
                        <a:srgbClr val="8B8D8E"/>
                      </a:solidFill>
                      <a:prstDash val="solid"/>
                      <a:round/>
                      <a:headEnd type="none" w="med" len="med"/>
                      <a:tailEnd type="none" w="med" len="med"/>
                    </a:lnR>
                    <a:lnT w="12700" cap="flat" cmpd="sng" algn="ctr">
                      <a:solidFill>
                        <a:srgbClr val="8B8D8E"/>
                      </a:solidFill>
                      <a:prstDash val="solid"/>
                      <a:round/>
                      <a:headEnd type="none" w="med" len="med"/>
                      <a:tailEnd type="none" w="med" len="med"/>
                    </a:lnT>
                    <a:lnB w="12700" cap="flat" cmpd="sng" algn="ctr">
                      <a:solidFill>
                        <a:srgbClr val="8B8D8E"/>
                      </a:solidFill>
                      <a:prstDash val="solid"/>
                      <a:round/>
                      <a:headEnd type="none" w="med" len="med"/>
                      <a:tailEnd type="none" w="med" len="med"/>
                    </a:lnB>
                    <a:solidFill>
                      <a:srgbClr val="7AB800"/>
                    </a:solidFill>
                  </a:tcPr>
                </a:tc>
                <a:tc>
                  <a:txBody>
                    <a:bodyPr/>
                    <a:lstStyle/>
                    <a:p>
                      <a:pPr marL="68580" algn="ctr">
                        <a:lnSpc>
                          <a:spcPts val="1415"/>
                        </a:lnSpc>
                      </a:pPr>
                      <a:r>
                        <a:rPr lang="de-DE" sz="800" dirty="0">
                          <a:solidFill>
                            <a:srgbClr val="000000"/>
                          </a:solidFill>
                          <a:effectLst/>
                          <a:latin typeface="Verdana" panose="020B0604030504040204" pitchFamily="34" charset="0"/>
                        </a:rPr>
                        <a:t>84</a:t>
                      </a:r>
                      <a:endParaRPr lang="en-GB" sz="800" dirty="0">
                        <a:solidFill>
                          <a:srgbClr val="000000"/>
                        </a:solidFill>
                        <a:effectLst/>
                        <a:latin typeface="Verdana" panose="020B0604030504040204" pitchFamily="34" charset="0"/>
                      </a:endParaRPr>
                    </a:p>
                  </a:txBody>
                  <a:tcPr marL="68580" marR="68580" marT="0" marB="0">
                    <a:lnL w="12700" cap="flat" cmpd="sng" algn="ctr">
                      <a:solidFill>
                        <a:srgbClr val="8B8D8E"/>
                      </a:solidFill>
                      <a:prstDash val="solid"/>
                      <a:round/>
                      <a:headEnd type="none" w="med" len="med"/>
                      <a:tailEnd type="none" w="med" len="med"/>
                    </a:lnL>
                    <a:lnR w="12700" cap="flat" cmpd="sng" algn="ctr">
                      <a:solidFill>
                        <a:srgbClr val="8B8D8E"/>
                      </a:solidFill>
                      <a:prstDash val="solid"/>
                      <a:round/>
                      <a:headEnd type="none" w="med" len="med"/>
                      <a:tailEnd type="none" w="med" len="med"/>
                    </a:lnR>
                    <a:lnT w="12700" cap="flat" cmpd="sng" algn="ctr">
                      <a:solidFill>
                        <a:srgbClr val="8B8D8E"/>
                      </a:solidFill>
                      <a:prstDash val="solid"/>
                      <a:round/>
                      <a:headEnd type="none" w="med" len="med"/>
                      <a:tailEnd type="none" w="med" len="med"/>
                    </a:lnT>
                    <a:lnB w="12700" cap="flat" cmpd="sng" algn="ctr">
                      <a:solidFill>
                        <a:srgbClr val="8B8D8E"/>
                      </a:solidFill>
                      <a:prstDash val="solid"/>
                      <a:round/>
                      <a:headEnd type="none" w="med" len="med"/>
                      <a:tailEnd type="none" w="med" len="med"/>
                    </a:lnB>
                    <a:solidFill>
                      <a:srgbClr val="7AB800"/>
                    </a:solidFill>
                  </a:tcPr>
                </a:tc>
                <a:tc>
                  <a:txBody>
                    <a:bodyPr/>
                    <a:lstStyle/>
                    <a:p>
                      <a:pPr marL="68580" algn="ctr">
                        <a:lnSpc>
                          <a:spcPts val="1415"/>
                        </a:lnSpc>
                      </a:pPr>
                      <a:r>
                        <a:rPr lang="de-DE" sz="800" dirty="0">
                          <a:solidFill>
                            <a:srgbClr val="000000"/>
                          </a:solidFill>
                          <a:effectLst/>
                          <a:latin typeface="Verdana" panose="020B0604030504040204" pitchFamily="34" charset="0"/>
                        </a:rPr>
                        <a:t>122-144</a:t>
                      </a:r>
                      <a:endParaRPr lang="en-GB" sz="800" dirty="0">
                        <a:solidFill>
                          <a:srgbClr val="000000"/>
                        </a:solidFill>
                        <a:effectLst/>
                        <a:latin typeface="Verdana" panose="020B0604030504040204" pitchFamily="34" charset="0"/>
                      </a:endParaRPr>
                    </a:p>
                  </a:txBody>
                  <a:tcPr marL="68580" marR="68580" marT="0" marB="0">
                    <a:lnL w="12700" cap="flat" cmpd="sng" algn="ctr">
                      <a:solidFill>
                        <a:srgbClr val="8B8D8E"/>
                      </a:solidFill>
                      <a:prstDash val="solid"/>
                      <a:round/>
                      <a:headEnd type="none" w="med" len="med"/>
                      <a:tailEnd type="none" w="med" len="med"/>
                    </a:lnL>
                    <a:lnR w="12700" cap="flat" cmpd="sng" algn="ctr">
                      <a:solidFill>
                        <a:srgbClr val="8B8D8E"/>
                      </a:solidFill>
                      <a:prstDash val="solid"/>
                      <a:round/>
                      <a:headEnd type="none" w="med" len="med"/>
                      <a:tailEnd type="none" w="med" len="med"/>
                    </a:lnR>
                    <a:lnT w="12700" cap="flat" cmpd="sng" algn="ctr">
                      <a:solidFill>
                        <a:srgbClr val="8B8D8E"/>
                      </a:solidFill>
                      <a:prstDash val="solid"/>
                      <a:round/>
                      <a:headEnd type="none" w="med" len="med"/>
                      <a:tailEnd type="none" w="med" len="med"/>
                    </a:lnT>
                    <a:lnB w="12700" cap="flat" cmpd="sng" algn="ctr">
                      <a:solidFill>
                        <a:srgbClr val="8B8D8E"/>
                      </a:solidFill>
                      <a:prstDash val="solid"/>
                      <a:round/>
                      <a:headEnd type="none" w="med" len="med"/>
                      <a:tailEnd type="none" w="med" len="med"/>
                    </a:lnB>
                  </a:tcPr>
                </a:tc>
                <a:extLst>
                  <a:ext uri="{0D108BD9-81ED-4DB2-BD59-A6C34878D82A}">
                    <a16:rowId xmlns:a16="http://schemas.microsoft.com/office/drawing/2014/main" xmlns="" val="3560798162"/>
                  </a:ext>
                </a:extLst>
              </a:tr>
              <a:tr h="177800">
                <a:tc>
                  <a:txBody>
                    <a:bodyPr/>
                    <a:lstStyle/>
                    <a:p>
                      <a:pPr marL="68580">
                        <a:lnSpc>
                          <a:spcPts val="1415"/>
                        </a:lnSpc>
                      </a:pPr>
                      <a:r>
                        <a:rPr lang="en-GB" sz="800" dirty="0">
                          <a:solidFill>
                            <a:srgbClr val="000000"/>
                          </a:solidFill>
                          <a:effectLst/>
                          <a:latin typeface="Verdana" panose="020B0604030504040204" pitchFamily="34" charset="0"/>
                        </a:rPr>
                        <a:t>Slovakia</a:t>
                      </a:r>
                    </a:p>
                  </a:txBody>
                  <a:tcPr marL="68580" marR="68580" marT="0" marB="0">
                    <a:lnL w="12700" cap="flat" cmpd="sng" algn="ctr">
                      <a:solidFill>
                        <a:srgbClr val="8B8D8E"/>
                      </a:solidFill>
                      <a:prstDash val="solid"/>
                      <a:round/>
                      <a:headEnd type="none" w="med" len="med"/>
                      <a:tailEnd type="none" w="med" len="med"/>
                    </a:lnL>
                    <a:lnR w="12700" cap="flat" cmpd="sng" algn="ctr">
                      <a:solidFill>
                        <a:srgbClr val="8B8D8E"/>
                      </a:solidFill>
                      <a:prstDash val="solid"/>
                      <a:round/>
                      <a:headEnd type="none" w="med" len="med"/>
                      <a:tailEnd type="none" w="med" len="med"/>
                    </a:lnR>
                    <a:lnT w="12700" cap="flat" cmpd="sng" algn="ctr">
                      <a:solidFill>
                        <a:srgbClr val="8B8D8E"/>
                      </a:solidFill>
                      <a:prstDash val="solid"/>
                      <a:round/>
                      <a:headEnd type="none" w="med" len="med"/>
                      <a:tailEnd type="none" w="med" len="med"/>
                    </a:lnT>
                    <a:lnB w="12700" cap="flat" cmpd="sng" algn="ctr">
                      <a:solidFill>
                        <a:srgbClr val="8B8D8E"/>
                      </a:solidFill>
                      <a:prstDash val="solid"/>
                      <a:round/>
                      <a:headEnd type="none" w="med" len="med"/>
                      <a:tailEnd type="none" w="med" len="med"/>
                    </a:lnB>
                  </a:tcPr>
                </a:tc>
                <a:tc>
                  <a:txBody>
                    <a:bodyPr/>
                    <a:lstStyle/>
                    <a:p>
                      <a:pPr marL="68580" algn="ctr">
                        <a:lnSpc>
                          <a:spcPts val="1415"/>
                        </a:lnSpc>
                      </a:pPr>
                      <a:r>
                        <a:rPr lang="de-DE" sz="800" dirty="0">
                          <a:solidFill>
                            <a:srgbClr val="000000"/>
                          </a:solidFill>
                          <a:effectLst/>
                          <a:latin typeface="Verdana" panose="020B0604030504040204" pitchFamily="34" charset="0"/>
                        </a:rPr>
                        <a:t>92</a:t>
                      </a:r>
                      <a:endParaRPr lang="en-GB" sz="800" dirty="0">
                        <a:solidFill>
                          <a:srgbClr val="000000"/>
                        </a:solidFill>
                        <a:effectLst/>
                        <a:latin typeface="Verdana" panose="020B0604030504040204" pitchFamily="34" charset="0"/>
                      </a:endParaRPr>
                    </a:p>
                  </a:txBody>
                  <a:tcPr marL="68580" marR="68580" marT="0" marB="0">
                    <a:lnL w="12700" cap="flat" cmpd="sng" algn="ctr">
                      <a:solidFill>
                        <a:srgbClr val="8B8D8E"/>
                      </a:solidFill>
                      <a:prstDash val="solid"/>
                      <a:round/>
                      <a:headEnd type="none" w="med" len="med"/>
                      <a:tailEnd type="none" w="med" len="med"/>
                    </a:lnL>
                    <a:lnR w="12700" cap="flat" cmpd="sng" algn="ctr">
                      <a:solidFill>
                        <a:srgbClr val="8B8D8E"/>
                      </a:solidFill>
                      <a:prstDash val="solid"/>
                      <a:round/>
                      <a:headEnd type="none" w="med" len="med"/>
                      <a:tailEnd type="none" w="med" len="med"/>
                    </a:lnR>
                    <a:lnT w="12700" cap="flat" cmpd="sng" algn="ctr">
                      <a:solidFill>
                        <a:srgbClr val="8B8D8E"/>
                      </a:solidFill>
                      <a:prstDash val="solid"/>
                      <a:round/>
                      <a:headEnd type="none" w="med" len="med"/>
                      <a:tailEnd type="none" w="med" len="med"/>
                    </a:lnT>
                    <a:lnB w="12700" cap="flat" cmpd="sng" algn="ctr">
                      <a:solidFill>
                        <a:srgbClr val="8B8D8E"/>
                      </a:solidFill>
                      <a:prstDash val="solid"/>
                      <a:round/>
                      <a:headEnd type="none" w="med" len="med"/>
                      <a:tailEnd type="none" w="med" len="med"/>
                    </a:lnB>
                    <a:solidFill>
                      <a:srgbClr val="C00000"/>
                    </a:solidFill>
                  </a:tcPr>
                </a:tc>
                <a:tc>
                  <a:txBody>
                    <a:bodyPr/>
                    <a:lstStyle/>
                    <a:p>
                      <a:pPr marL="68580" algn="ctr">
                        <a:lnSpc>
                          <a:spcPts val="1415"/>
                        </a:lnSpc>
                      </a:pPr>
                      <a:r>
                        <a:rPr lang="de-DE" sz="800" dirty="0">
                          <a:solidFill>
                            <a:srgbClr val="000000"/>
                          </a:solidFill>
                          <a:effectLst/>
                          <a:latin typeface="Verdana" panose="020B0604030504040204" pitchFamily="34" charset="0"/>
                        </a:rPr>
                        <a:t>85</a:t>
                      </a:r>
                      <a:endParaRPr lang="en-GB" sz="800" dirty="0">
                        <a:solidFill>
                          <a:srgbClr val="000000"/>
                        </a:solidFill>
                        <a:effectLst/>
                        <a:latin typeface="Verdana" panose="020B0604030504040204" pitchFamily="34" charset="0"/>
                      </a:endParaRPr>
                    </a:p>
                  </a:txBody>
                  <a:tcPr marL="68580" marR="68580" marT="0" marB="0">
                    <a:lnL w="12700" cap="flat" cmpd="sng" algn="ctr">
                      <a:solidFill>
                        <a:srgbClr val="8B8D8E"/>
                      </a:solidFill>
                      <a:prstDash val="solid"/>
                      <a:round/>
                      <a:headEnd type="none" w="med" len="med"/>
                      <a:tailEnd type="none" w="med" len="med"/>
                    </a:lnL>
                    <a:lnR w="12700" cap="flat" cmpd="sng" algn="ctr">
                      <a:solidFill>
                        <a:srgbClr val="8B8D8E"/>
                      </a:solidFill>
                      <a:prstDash val="solid"/>
                      <a:round/>
                      <a:headEnd type="none" w="med" len="med"/>
                      <a:tailEnd type="none" w="med" len="med"/>
                    </a:lnR>
                    <a:lnT w="12700" cap="flat" cmpd="sng" algn="ctr">
                      <a:solidFill>
                        <a:srgbClr val="8B8D8E"/>
                      </a:solidFill>
                      <a:prstDash val="solid"/>
                      <a:round/>
                      <a:headEnd type="none" w="med" len="med"/>
                      <a:tailEnd type="none" w="med" len="med"/>
                    </a:lnT>
                    <a:lnB w="12700" cap="flat" cmpd="sng" algn="ctr">
                      <a:solidFill>
                        <a:srgbClr val="8B8D8E"/>
                      </a:solidFill>
                      <a:prstDash val="solid"/>
                      <a:round/>
                      <a:headEnd type="none" w="med" len="med"/>
                      <a:tailEnd type="none" w="med" len="med"/>
                    </a:lnB>
                    <a:solidFill>
                      <a:srgbClr val="C00000"/>
                    </a:solidFill>
                  </a:tcPr>
                </a:tc>
                <a:tc>
                  <a:txBody>
                    <a:bodyPr/>
                    <a:lstStyle/>
                    <a:p>
                      <a:pPr marL="68580" algn="ctr">
                        <a:lnSpc>
                          <a:spcPts val="1415"/>
                        </a:lnSpc>
                      </a:pPr>
                      <a:r>
                        <a:rPr lang="de-DE" sz="800" dirty="0">
                          <a:solidFill>
                            <a:srgbClr val="000000"/>
                          </a:solidFill>
                          <a:effectLst/>
                          <a:latin typeface="Verdana" panose="020B0604030504040204" pitchFamily="34" charset="0"/>
                        </a:rPr>
                        <a:t>74-75</a:t>
                      </a:r>
                      <a:endParaRPr lang="en-GB" sz="800" dirty="0">
                        <a:solidFill>
                          <a:srgbClr val="000000"/>
                        </a:solidFill>
                        <a:effectLst/>
                        <a:latin typeface="Verdana" panose="020B0604030504040204" pitchFamily="34" charset="0"/>
                      </a:endParaRPr>
                    </a:p>
                  </a:txBody>
                  <a:tcPr marL="68580" marR="68580" marT="0" marB="0">
                    <a:lnL w="12700" cap="flat" cmpd="sng" algn="ctr">
                      <a:solidFill>
                        <a:srgbClr val="8B8D8E"/>
                      </a:solidFill>
                      <a:prstDash val="solid"/>
                      <a:round/>
                      <a:headEnd type="none" w="med" len="med"/>
                      <a:tailEnd type="none" w="med" len="med"/>
                    </a:lnL>
                    <a:lnR w="12700" cap="flat" cmpd="sng" algn="ctr">
                      <a:solidFill>
                        <a:srgbClr val="8B8D8E"/>
                      </a:solidFill>
                      <a:prstDash val="solid"/>
                      <a:round/>
                      <a:headEnd type="none" w="med" len="med"/>
                      <a:tailEnd type="none" w="med" len="med"/>
                    </a:lnR>
                    <a:lnT w="12700" cap="flat" cmpd="sng" algn="ctr">
                      <a:solidFill>
                        <a:srgbClr val="8B8D8E"/>
                      </a:solidFill>
                      <a:prstDash val="solid"/>
                      <a:round/>
                      <a:headEnd type="none" w="med" len="med"/>
                      <a:tailEnd type="none" w="med" len="med"/>
                    </a:lnT>
                    <a:lnB w="12700" cap="flat" cmpd="sng" algn="ctr">
                      <a:solidFill>
                        <a:srgbClr val="8B8D8E"/>
                      </a:solidFill>
                      <a:prstDash val="solid"/>
                      <a:round/>
                      <a:headEnd type="none" w="med" len="med"/>
                      <a:tailEnd type="none" w="med" len="med"/>
                    </a:lnB>
                  </a:tcPr>
                </a:tc>
                <a:extLst>
                  <a:ext uri="{0D108BD9-81ED-4DB2-BD59-A6C34878D82A}">
                    <a16:rowId xmlns:a16="http://schemas.microsoft.com/office/drawing/2014/main" xmlns="" val="1516486381"/>
                  </a:ext>
                </a:extLst>
              </a:tr>
            </a:tbl>
          </a:graphicData>
        </a:graphic>
      </p:graphicFrame>
      <p:sp>
        <p:nvSpPr>
          <p:cNvPr id="6" name="TextBox 5"/>
          <p:cNvSpPr txBox="1"/>
          <p:nvPr/>
        </p:nvSpPr>
        <p:spPr>
          <a:xfrm>
            <a:off x="4766310" y="3573016"/>
            <a:ext cx="3550106" cy="2092881"/>
          </a:xfrm>
          <a:prstGeom prst="rect">
            <a:avLst/>
          </a:prstGeom>
          <a:noFill/>
        </p:spPr>
        <p:txBody>
          <a:bodyPr wrap="square" rtlCol="0">
            <a:spAutoFit/>
          </a:bodyPr>
          <a:lstStyle/>
          <a:p>
            <a:r>
              <a:rPr lang="en-GB" dirty="0"/>
              <a:t>LCOE Optimised: key parameters taken as for ‘best in class’ in Europe</a:t>
            </a:r>
          </a:p>
          <a:p>
            <a:pPr marL="285750" indent="-285750">
              <a:buFont typeface="Arial" panose="020B0604020202020204" pitchFamily="34" charset="0"/>
              <a:buChar char="•"/>
            </a:pPr>
            <a:r>
              <a:rPr lang="en-GB" dirty="0"/>
              <a:t>cost of equity	8%</a:t>
            </a:r>
          </a:p>
          <a:p>
            <a:pPr marL="285750" indent="-285750">
              <a:buFont typeface="Arial" panose="020B0604020202020204" pitchFamily="34" charset="0"/>
              <a:buChar char="•"/>
            </a:pPr>
            <a:r>
              <a:rPr lang="en-GB" dirty="0"/>
              <a:t>cost of debt	2%</a:t>
            </a:r>
          </a:p>
          <a:p>
            <a:pPr marL="285750" indent="-285750">
              <a:buFont typeface="Arial" panose="020B0604020202020204" pitchFamily="34" charset="0"/>
              <a:buChar char="•"/>
            </a:pPr>
            <a:r>
              <a:rPr lang="en-GB" dirty="0"/>
              <a:t>debt/equity ratio	80/20%</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r>
              <a:rPr lang="en-GB" dirty="0"/>
              <a:t>Note: Further cost reductions are possible, e.g. increased terms of support / fiscal measures.</a:t>
            </a:r>
          </a:p>
        </p:txBody>
      </p:sp>
      <p:sp>
        <p:nvSpPr>
          <p:cNvPr id="7" name="Rounded Rectangle 6"/>
          <p:cNvSpPr/>
          <p:nvPr/>
        </p:nvSpPr>
        <p:spPr bwMode="auto">
          <a:xfrm>
            <a:off x="4355976" y="5877272"/>
            <a:ext cx="4685027" cy="864096"/>
          </a:xfrm>
          <a:prstGeom prst="roundRect">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ts val="2100"/>
              </a:lnSpc>
              <a:spcBef>
                <a:spcPct val="0"/>
              </a:spcBef>
              <a:spcAft>
                <a:spcPct val="0"/>
              </a:spcAft>
              <a:buClrTx/>
              <a:buSzTx/>
              <a:buFontTx/>
              <a:buNone/>
              <a:tabLst/>
            </a:pPr>
            <a:r>
              <a:rPr lang="en-US" sz="1200" dirty="0" smtClean="0">
                <a:solidFill>
                  <a:schemeClr val="bg1"/>
                </a:solidFill>
              </a:rPr>
              <a:t>With more favorable cost of financing the LCOE of wind projects can be reduced in Croatia by 22%</a:t>
            </a:r>
            <a:endParaRPr lang="ta-IN" sz="1200" dirty="0" smtClean="0">
              <a:solidFill>
                <a:schemeClr val="bg1"/>
              </a:solidFill>
            </a:endParaRPr>
          </a:p>
          <a:p>
            <a:pPr algn="ctr">
              <a:lnSpc>
                <a:spcPts val="2100"/>
              </a:lnSpc>
            </a:pPr>
            <a:r>
              <a:rPr lang="ta-IN" sz="1200" dirty="0">
                <a:solidFill>
                  <a:schemeClr val="bg1"/>
                </a:solidFill>
              </a:rPr>
              <a:t>*explanatory note: Mak Dukan</a:t>
            </a:r>
            <a:endParaRPr lang="en-US" sz="1200" dirty="0">
              <a:solidFill>
                <a:schemeClr val="bg1"/>
              </a:solidFill>
            </a:endParaRPr>
          </a:p>
          <a:p>
            <a:pPr marL="0" marR="0" indent="0" algn="ctr" defTabSz="914400" rtl="0" eaLnBrk="1" fontAlgn="base" latinLnBrk="0" hangingPunct="1">
              <a:lnSpc>
                <a:spcPts val="2100"/>
              </a:lnSpc>
              <a:spcBef>
                <a:spcPct val="0"/>
              </a:spcBef>
              <a:spcAft>
                <a:spcPct val="0"/>
              </a:spcAft>
              <a:buClrTx/>
              <a:buSzTx/>
              <a:buFontTx/>
              <a:buNone/>
              <a:tabLst/>
            </a:pPr>
            <a:endParaRPr kumimoji="0" lang="en-US" sz="1200" b="0" i="0" u="none" strike="noStrike" cap="none" normalizeH="0" baseline="0" dirty="0" smtClean="0">
              <a:ln>
                <a:noFill/>
              </a:ln>
              <a:solidFill>
                <a:schemeClr val="bg1"/>
              </a:solidFill>
              <a:effectLst/>
            </a:endParaRPr>
          </a:p>
        </p:txBody>
      </p:sp>
    </p:spTree>
    <p:extLst>
      <p:ext uri="{BB962C8B-B14F-4D97-AF65-F5344CB8AC3E}">
        <p14:creationId xmlns:p14="http://schemas.microsoft.com/office/powerpoint/2010/main" val="32545579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LCOE of PV can be reduced by 10%-30% - and more</a:t>
            </a:r>
          </a:p>
        </p:txBody>
      </p:sp>
      <p:sp>
        <p:nvSpPr>
          <p:cNvPr id="4" name="Slide Number Placeholder 3"/>
          <p:cNvSpPr>
            <a:spLocks noGrp="1"/>
          </p:cNvSpPr>
          <p:nvPr>
            <p:ph type="sldNum" sz="quarter" idx="12"/>
          </p:nvPr>
        </p:nvSpPr>
        <p:spPr/>
        <p:txBody>
          <a:bodyPr/>
          <a:lstStyle/>
          <a:p>
            <a:pPr>
              <a:defRPr/>
            </a:pPr>
            <a:fld id="{7EB3DA03-314C-486B-AA78-6C1D2C2DA1B5}" type="slidenum">
              <a:rPr lang="en-GB" smtClean="0"/>
              <a:pPr>
                <a:defRPr/>
              </a:pPr>
              <a:t>14</a:t>
            </a:fld>
            <a:endParaRPr lang="en-GB" dirty="0"/>
          </a:p>
        </p:txBody>
      </p:sp>
      <p:pic>
        <p:nvPicPr>
          <p:cNvPr id="5" name="Grafik 95" descr="C:\Users\rb\AppData\Local\Microsoft\Windows\Temporary Internet FilesContent.Word\PV_LCOE.JPG"/>
          <p:cNvPicPr/>
          <p:nvPr/>
        </p:nvPicPr>
        <p:blipFill>
          <a:blip r:embed="rId2" cstate="email">
            <a:extLst>
              <a:ext uri="{28A0092B-C50C-407E-A947-70E740481C1C}">
                <a14:useLocalDpi xmlns:a14="http://schemas.microsoft.com/office/drawing/2010/main"/>
              </a:ext>
            </a:extLst>
          </a:blip>
          <a:srcRect/>
          <a:stretch>
            <a:fillRect/>
          </a:stretch>
        </p:blipFill>
        <p:spPr bwMode="auto">
          <a:xfrm>
            <a:off x="324000" y="1080000"/>
            <a:ext cx="4319905" cy="4319905"/>
          </a:xfrm>
          <a:prstGeom prst="rect">
            <a:avLst/>
          </a:prstGeom>
          <a:noFill/>
          <a:ln>
            <a:noFill/>
          </a:ln>
        </p:spPr>
      </p:pic>
      <p:graphicFrame>
        <p:nvGraphicFramePr>
          <p:cNvPr id="6" name="Table 5"/>
          <p:cNvGraphicFramePr>
            <a:graphicFrameLocks noGrp="1"/>
          </p:cNvGraphicFramePr>
          <p:nvPr>
            <p:extLst>
              <p:ext uri="{D42A27DB-BD31-4B8C-83A1-F6EECF244321}">
                <p14:modId xmlns:p14="http://schemas.microsoft.com/office/powerpoint/2010/main" val="807155885"/>
              </p:ext>
            </p:extLst>
          </p:nvPr>
        </p:nvGraphicFramePr>
        <p:xfrm>
          <a:off x="4879975" y="1080000"/>
          <a:ext cx="3244850" cy="1797050"/>
        </p:xfrm>
        <a:graphic>
          <a:graphicData uri="http://schemas.openxmlformats.org/drawingml/2006/table">
            <a:tbl>
              <a:tblPr firstRow="1" firstCol="1" bandRow="1"/>
              <a:tblGrid>
                <a:gridCol w="664845">
                  <a:extLst>
                    <a:ext uri="{9D8B030D-6E8A-4147-A177-3AD203B41FA5}">
                      <a16:colId xmlns:a16="http://schemas.microsoft.com/office/drawing/2014/main" xmlns="" val="375664115"/>
                    </a:ext>
                  </a:extLst>
                </a:gridCol>
                <a:gridCol w="700405">
                  <a:extLst>
                    <a:ext uri="{9D8B030D-6E8A-4147-A177-3AD203B41FA5}">
                      <a16:colId xmlns:a16="http://schemas.microsoft.com/office/drawing/2014/main" xmlns="" val="2753296924"/>
                    </a:ext>
                  </a:extLst>
                </a:gridCol>
                <a:gridCol w="791845">
                  <a:extLst>
                    <a:ext uri="{9D8B030D-6E8A-4147-A177-3AD203B41FA5}">
                      <a16:colId xmlns:a16="http://schemas.microsoft.com/office/drawing/2014/main" xmlns="" val="2629199972"/>
                    </a:ext>
                  </a:extLst>
                </a:gridCol>
                <a:gridCol w="1087755">
                  <a:extLst>
                    <a:ext uri="{9D8B030D-6E8A-4147-A177-3AD203B41FA5}">
                      <a16:colId xmlns:a16="http://schemas.microsoft.com/office/drawing/2014/main" xmlns="" val="3300654219"/>
                    </a:ext>
                  </a:extLst>
                </a:gridCol>
              </a:tblGrid>
              <a:tr h="177800">
                <a:tc>
                  <a:txBody>
                    <a:bodyPr/>
                    <a:lstStyle/>
                    <a:p>
                      <a:pPr marL="68580">
                        <a:lnSpc>
                          <a:spcPts val="1415"/>
                        </a:lnSpc>
                      </a:pPr>
                      <a:r>
                        <a:rPr lang="en-GB" sz="800" b="1" dirty="0">
                          <a:solidFill>
                            <a:srgbClr val="FFFFFF"/>
                          </a:solidFill>
                          <a:effectLst/>
                          <a:latin typeface="Verdana" panose="020B0604030504040204" pitchFamily="34" charset="0"/>
                        </a:rPr>
                        <a:t>Country</a:t>
                      </a:r>
                      <a:endParaRPr lang="en-GB" sz="800" dirty="0">
                        <a:solidFill>
                          <a:srgbClr val="000000"/>
                        </a:solidFill>
                        <a:effectLst/>
                        <a:latin typeface="Verdana" panose="020B0604030504040204" pitchFamily="34" charset="0"/>
                      </a:endParaRPr>
                    </a:p>
                  </a:txBody>
                  <a:tcPr marL="68580" marR="68580" marT="0" marB="0" anchor="ctr">
                    <a:lnL w="12700" cap="flat" cmpd="sng" algn="ctr">
                      <a:solidFill>
                        <a:srgbClr val="7AB8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7AB800"/>
                      </a:solidFill>
                      <a:prstDash val="solid"/>
                      <a:round/>
                      <a:headEnd type="none" w="med" len="med"/>
                      <a:tailEnd type="none" w="med" len="med"/>
                    </a:lnT>
                    <a:lnB w="12700" cap="flat" cmpd="sng" algn="ctr">
                      <a:solidFill>
                        <a:srgbClr val="7AB800"/>
                      </a:solidFill>
                      <a:prstDash val="solid"/>
                      <a:round/>
                      <a:headEnd type="none" w="med" len="med"/>
                      <a:tailEnd type="none" w="med" len="med"/>
                    </a:lnB>
                    <a:solidFill>
                      <a:srgbClr val="7AB800"/>
                    </a:solidFill>
                  </a:tcPr>
                </a:tc>
                <a:tc gridSpan="3">
                  <a:txBody>
                    <a:bodyPr/>
                    <a:lstStyle/>
                    <a:p>
                      <a:pPr marL="68580">
                        <a:lnSpc>
                          <a:spcPts val="1415"/>
                        </a:lnSpc>
                      </a:pPr>
                      <a:r>
                        <a:rPr lang="en-GB" sz="800" b="1" dirty="0">
                          <a:solidFill>
                            <a:srgbClr val="FFFFFF"/>
                          </a:solidFill>
                          <a:effectLst/>
                          <a:latin typeface="Verdana" panose="020B0604030504040204" pitchFamily="34" charset="0"/>
                        </a:rPr>
                        <a:t>Solar-PV</a:t>
                      </a:r>
                      <a:endParaRPr lang="en-GB" sz="800" dirty="0">
                        <a:solidFill>
                          <a:srgbClr val="000000"/>
                        </a:solidFill>
                        <a:effectLst/>
                        <a:latin typeface="Verdana" panose="020B0604030504040204" pitchFamily="34"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7AB800"/>
                      </a:solidFill>
                      <a:prstDash val="solid"/>
                      <a:round/>
                      <a:headEnd type="none" w="med" len="med"/>
                      <a:tailEnd type="none" w="med" len="med"/>
                    </a:lnR>
                    <a:lnT w="12700" cap="flat" cmpd="sng" algn="ctr">
                      <a:solidFill>
                        <a:srgbClr val="7AB800"/>
                      </a:solidFill>
                      <a:prstDash val="solid"/>
                      <a:round/>
                      <a:headEnd type="none" w="med" len="med"/>
                      <a:tailEnd type="none" w="med" len="med"/>
                    </a:lnT>
                    <a:lnB w="12700" cap="flat" cmpd="sng" algn="ctr">
                      <a:solidFill>
                        <a:srgbClr val="7AB800"/>
                      </a:solidFill>
                      <a:prstDash val="solid"/>
                      <a:round/>
                      <a:headEnd type="none" w="med" len="med"/>
                      <a:tailEnd type="none" w="med" len="med"/>
                    </a:lnB>
                    <a:solidFill>
                      <a:srgbClr val="7AB800"/>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xmlns="" val="33186236"/>
                  </a:ext>
                </a:extLst>
              </a:tr>
              <a:tr h="533400">
                <a:tc>
                  <a:txBody>
                    <a:bodyPr/>
                    <a:lstStyle/>
                    <a:p>
                      <a:pPr marL="68580">
                        <a:lnSpc>
                          <a:spcPts val="1415"/>
                        </a:lnSpc>
                      </a:pPr>
                      <a:r>
                        <a:rPr lang="en-GB" sz="800" dirty="0">
                          <a:solidFill>
                            <a:srgbClr val="000000"/>
                          </a:solidFill>
                          <a:effectLst/>
                          <a:latin typeface="Verdana" panose="020B0604030504040204" pitchFamily="34" charset="0"/>
                        </a:rPr>
                        <a:t> </a:t>
                      </a:r>
                    </a:p>
                  </a:txBody>
                  <a:tcPr marL="68580" marR="68580" marT="0" marB="0">
                    <a:lnL w="12700" cap="flat" cmpd="sng" algn="ctr">
                      <a:solidFill>
                        <a:srgbClr val="8B8D8E"/>
                      </a:solidFill>
                      <a:prstDash val="solid"/>
                      <a:round/>
                      <a:headEnd type="none" w="med" len="med"/>
                      <a:tailEnd type="none" w="med" len="med"/>
                    </a:lnL>
                    <a:lnR w="12700" cap="flat" cmpd="sng" algn="ctr">
                      <a:solidFill>
                        <a:srgbClr val="8B8D8E"/>
                      </a:solidFill>
                      <a:prstDash val="solid"/>
                      <a:round/>
                      <a:headEnd type="none" w="med" len="med"/>
                      <a:tailEnd type="none" w="med" len="med"/>
                    </a:lnR>
                    <a:lnT w="12700" cap="flat" cmpd="sng" algn="ctr">
                      <a:solidFill>
                        <a:srgbClr val="7AB800"/>
                      </a:solidFill>
                      <a:prstDash val="solid"/>
                      <a:round/>
                      <a:headEnd type="none" w="med" len="med"/>
                      <a:tailEnd type="none" w="med" len="med"/>
                    </a:lnT>
                    <a:lnB w="12700" cap="flat" cmpd="sng" algn="ctr">
                      <a:solidFill>
                        <a:srgbClr val="8B8D8E"/>
                      </a:solidFill>
                      <a:prstDash val="solid"/>
                      <a:round/>
                      <a:headEnd type="none" w="med" len="med"/>
                      <a:tailEnd type="none" w="med" len="med"/>
                    </a:lnB>
                  </a:tcPr>
                </a:tc>
                <a:tc>
                  <a:txBody>
                    <a:bodyPr/>
                    <a:lstStyle/>
                    <a:p>
                      <a:pPr marL="68580">
                        <a:lnSpc>
                          <a:spcPts val="1415"/>
                        </a:lnSpc>
                      </a:pPr>
                      <a:r>
                        <a:rPr lang="en-GB" sz="800" b="1" dirty="0">
                          <a:solidFill>
                            <a:srgbClr val="000000"/>
                          </a:solidFill>
                          <a:effectLst/>
                          <a:latin typeface="Verdana" panose="020B0604030504040204" pitchFamily="34" charset="0"/>
                        </a:rPr>
                        <a:t>LCOE</a:t>
                      </a:r>
                      <a:endParaRPr lang="en-GB" sz="800" dirty="0">
                        <a:solidFill>
                          <a:srgbClr val="000000"/>
                        </a:solidFill>
                        <a:effectLst/>
                        <a:latin typeface="Verdana" panose="020B0604030504040204" pitchFamily="34" charset="0"/>
                      </a:endParaRPr>
                    </a:p>
                    <a:p>
                      <a:pPr marL="68580">
                        <a:lnSpc>
                          <a:spcPts val="1415"/>
                        </a:lnSpc>
                      </a:pPr>
                      <a:r>
                        <a:rPr lang="en-GB" sz="800" b="1" dirty="0">
                          <a:solidFill>
                            <a:srgbClr val="000000"/>
                          </a:solidFill>
                          <a:effectLst/>
                          <a:latin typeface="Verdana" panose="020B0604030504040204" pitchFamily="34" charset="0"/>
                        </a:rPr>
                        <a:t> </a:t>
                      </a:r>
                      <a:endParaRPr lang="en-GB" sz="800" dirty="0">
                        <a:solidFill>
                          <a:srgbClr val="000000"/>
                        </a:solidFill>
                        <a:effectLst/>
                        <a:latin typeface="Verdana" panose="020B0604030504040204" pitchFamily="34" charset="0"/>
                      </a:endParaRPr>
                    </a:p>
                    <a:p>
                      <a:pPr marL="68580">
                        <a:lnSpc>
                          <a:spcPts val="1415"/>
                        </a:lnSpc>
                      </a:pPr>
                      <a:r>
                        <a:rPr lang="en-GB" sz="800" dirty="0">
                          <a:solidFill>
                            <a:srgbClr val="000000"/>
                          </a:solidFill>
                          <a:effectLst/>
                          <a:latin typeface="Verdana" panose="020B0604030504040204" pitchFamily="34" charset="0"/>
                        </a:rPr>
                        <a:t>[€/MWh]</a:t>
                      </a:r>
                    </a:p>
                  </a:txBody>
                  <a:tcPr marL="68580" marR="68580" marT="0" marB="0">
                    <a:lnL w="12700" cap="flat" cmpd="sng" algn="ctr">
                      <a:solidFill>
                        <a:srgbClr val="8B8D8E"/>
                      </a:solidFill>
                      <a:prstDash val="solid"/>
                      <a:round/>
                      <a:headEnd type="none" w="med" len="med"/>
                      <a:tailEnd type="none" w="med" len="med"/>
                    </a:lnL>
                    <a:lnR w="12700" cap="flat" cmpd="sng" algn="ctr">
                      <a:solidFill>
                        <a:srgbClr val="8B8D8E"/>
                      </a:solidFill>
                      <a:prstDash val="solid"/>
                      <a:round/>
                      <a:headEnd type="none" w="med" len="med"/>
                      <a:tailEnd type="none" w="med" len="med"/>
                    </a:lnR>
                    <a:lnT w="12700" cap="flat" cmpd="sng" algn="ctr">
                      <a:solidFill>
                        <a:srgbClr val="7AB800"/>
                      </a:solidFill>
                      <a:prstDash val="solid"/>
                      <a:round/>
                      <a:headEnd type="none" w="med" len="med"/>
                      <a:tailEnd type="none" w="med" len="med"/>
                    </a:lnT>
                    <a:lnB w="12700" cap="flat" cmpd="sng" algn="ctr">
                      <a:solidFill>
                        <a:srgbClr val="8B8D8E"/>
                      </a:solidFill>
                      <a:prstDash val="solid"/>
                      <a:round/>
                      <a:headEnd type="none" w="med" len="med"/>
                      <a:tailEnd type="none" w="med" len="med"/>
                    </a:lnB>
                  </a:tcPr>
                </a:tc>
                <a:tc>
                  <a:txBody>
                    <a:bodyPr/>
                    <a:lstStyle/>
                    <a:p>
                      <a:pPr marL="68580">
                        <a:lnSpc>
                          <a:spcPts val="1415"/>
                        </a:lnSpc>
                      </a:pPr>
                      <a:r>
                        <a:rPr lang="en-GB" sz="800" b="1" dirty="0">
                          <a:solidFill>
                            <a:srgbClr val="000000"/>
                          </a:solidFill>
                          <a:effectLst/>
                          <a:latin typeface="Verdana" panose="020B0604030504040204" pitchFamily="34" charset="0"/>
                        </a:rPr>
                        <a:t>LCOE - optimised</a:t>
                      </a:r>
                      <a:endParaRPr lang="en-GB" sz="800" dirty="0">
                        <a:solidFill>
                          <a:srgbClr val="000000"/>
                        </a:solidFill>
                        <a:effectLst/>
                        <a:latin typeface="Verdana" panose="020B0604030504040204" pitchFamily="34" charset="0"/>
                      </a:endParaRPr>
                    </a:p>
                    <a:p>
                      <a:pPr marL="68580">
                        <a:lnSpc>
                          <a:spcPts val="1415"/>
                        </a:lnSpc>
                      </a:pPr>
                      <a:r>
                        <a:rPr lang="en-GB" sz="800" dirty="0">
                          <a:solidFill>
                            <a:srgbClr val="000000"/>
                          </a:solidFill>
                          <a:effectLst/>
                          <a:latin typeface="Verdana" panose="020B0604030504040204" pitchFamily="34" charset="0"/>
                        </a:rPr>
                        <a:t>[€/MWh]</a:t>
                      </a:r>
                    </a:p>
                  </a:txBody>
                  <a:tcPr marL="68580" marR="68580" marT="0" marB="0">
                    <a:lnL w="12700" cap="flat" cmpd="sng" algn="ctr">
                      <a:solidFill>
                        <a:srgbClr val="8B8D8E"/>
                      </a:solidFill>
                      <a:prstDash val="solid"/>
                      <a:round/>
                      <a:headEnd type="none" w="med" len="med"/>
                      <a:tailEnd type="none" w="med" len="med"/>
                    </a:lnL>
                    <a:lnR w="12700" cap="flat" cmpd="sng" algn="ctr">
                      <a:solidFill>
                        <a:srgbClr val="8B8D8E"/>
                      </a:solidFill>
                      <a:prstDash val="solid"/>
                      <a:round/>
                      <a:headEnd type="none" w="med" len="med"/>
                      <a:tailEnd type="none" w="med" len="med"/>
                    </a:lnR>
                    <a:lnT w="12700" cap="flat" cmpd="sng" algn="ctr">
                      <a:solidFill>
                        <a:srgbClr val="7AB800"/>
                      </a:solidFill>
                      <a:prstDash val="solid"/>
                      <a:round/>
                      <a:headEnd type="none" w="med" len="med"/>
                      <a:tailEnd type="none" w="med" len="med"/>
                    </a:lnT>
                    <a:lnB w="12700" cap="flat" cmpd="sng" algn="ctr">
                      <a:solidFill>
                        <a:srgbClr val="8B8D8E"/>
                      </a:solidFill>
                      <a:prstDash val="solid"/>
                      <a:round/>
                      <a:headEnd type="none" w="med" len="med"/>
                      <a:tailEnd type="none" w="med" len="med"/>
                    </a:lnB>
                  </a:tcPr>
                </a:tc>
                <a:tc>
                  <a:txBody>
                    <a:bodyPr/>
                    <a:lstStyle/>
                    <a:p>
                      <a:pPr marL="68580">
                        <a:lnSpc>
                          <a:spcPts val="1415"/>
                        </a:lnSpc>
                      </a:pPr>
                      <a:r>
                        <a:rPr lang="en-GB" sz="800" b="1" dirty="0">
                          <a:solidFill>
                            <a:srgbClr val="000000"/>
                          </a:solidFill>
                          <a:effectLst/>
                          <a:latin typeface="Verdana" panose="020B0604030504040204" pitchFamily="34" charset="0"/>
                        </a:rPr>
                        <a:t>Remuneration. Level (2014)</a:t>
                      </a:r>
                      <a:endParaRPr lang="en-GB" sz="800" dirty="0">
                        <a:solidFill>
                          <a:srgbClr val="000000"/>
                        </a:solidFill>
                        <a:effectLst/>
                        <a:latin typeface="Verdana" panose="020B0604030504040204" pitchFamily="34" charset="0"/>
                      </a:endParaRPr>
                    </a:p>
                    <a:p>
                      <a:pPr marL="68580">
                        <a:lnSpc>
                          <a:spcPts val="1415"/>
                        </a:lnSpc>
                      </a:pPr>
                      <a:r>
                        <a:rPr lang="en-GB" sz="800" dirty="0">
                          <a:solidFill>
                            <a:srgbClr val="000000"/>
                          </a:solidFill>
                          <a:effectLst/>
                          <a:latin typeface="Verdana" panose="020B0604030504040204" pitchFamily="34" charset="0"/>
                        </a:rPr>
                        <a:t>[€/MWh]</a:t>
                      </a:r>
                    </a:p>
                  </a:txBody>
                  <a:tcPr marL="68580" marR="68580" marT="0" marB="0">
                    <a:lnL w="12700" cap="flat" cmpd="sng" algn="ctr">
                      <a:solidFill>
                        <a:srgbClr val="8B8D8E"/>
                      </a:solidFill>
                      <a:prstDash val="solid"/>
                      <a:round/>
                      <a:headEnd type="none" w="med" len="med"/>
                      <a:tailEnd type="none" w="med" len="med"/>
                    </a:lnL>
                    <a:lnR w="12700" cap="flat" cmpd="sng" algn="ctr">
                      <a:solidFill>
                        <a:srgbClr val="8B8D8E"/>
                      </a:solidFill>
                      <a:prstDash val="solid"/>
                      <a:round/>
                      <a:headEnd type="none" w="med" len="med"/>
                      <a:tailEnd type="none" w="med" len="med"/>
                    </a:lnR>
                    <a:lnT w="12700" cap="flat" cmpd="sng" algn="ctr">
                      <a:solidFill>
                        <a:srgbClr val="7AB800"/>
                      </a:solidFill>
                      <a:prstDash val="solid"/>
                      <a:round/>
                      <a:headEnd type="none" w="med" len="med"/>
                      <a:tailEnd type="none" w="med" len="med"/>
                    </a:lnT>
                    <a:lnB w="12700" cap="flat" cmpd="sng" algn="ctr">
                      <a:solidFill>
                        <a:srgbClr val="8B8D8E"/>
                      </a:solidFill>
                      <a:prstDash val="solid"/>
                      <a:round/>
                      <a:headEnd type="none" w="med" len="med"/>
                      <a:tailEnd type="none" w="med" len="med"/>
                    </a:lnB>
                  </a:tcPr>
                </a:tc>
                <a:extLst>
                  <a:ext uri="{0D108BD9-81ED-4DB2-BD59-A6C34878D82A}">
                    <a16:rowId xmlns:a16="http://schemas.microsoft.com/office/drawing/2014/main" xmlns="" val="2356964325"/>
                  </a:ext>
                </a:extLst>
              </a:tr>
              <a:tr h="177800">
                <a:tc>
                  <a:txBody>
                    <a:bodyPr/>
                    <a:lstStyle/>
                    <a:p>
                      <a:pPr marL="68580">
                        <a:lnSpc>
                          <a:spcPts val="1415"/>
                        </a:lnSpc>
                      </a:pPr>
                      <a:r>
                        <a:rPr lang="en-GB" sz="800" dirty="0">
                          <a:solidFill>
                            <a:srgbClr val="000000"/>
                          </a:solidFill>
                          <a:effectLst/>
                          <a:latin typeface="Verdana" panose="020B0604030504040204" pitchFamily="34" charset="0"/>
                        </a:rPr>
                        <a:t>Bulgaria</a:t>
                      </a:r>
                    </a:p>
                  </a:txBody>
                  <a:tcPr marL="68580" marR="68580" marT="0" marB="0">
                    <a:lnL w="12700" cap="flat" cmpd="sng" algn="ctr">
                      <a:solidFill>
                        <a:srgbClr val="8B8D8E"/>
                      </a:solidFill>
                      <a:prstDash val="solid"/>
                      <a:round/>
                      <a:headEnd type="none" w="med" len="med"/>
                      <a:tailEnd type="none" w="med" len="med"/>
                    </a:lnL>
                    <a:lnR w="12700" cap="flat" cmpd="sng" algn="ctr">
                      <a:solidFill>
                        <a:srgbClr val="8B8D8E"/>
                      </a:solidFill>
                      <a:prstDash val="solid"/>
                      <a:round/>
                      <a:headEnd type="none" w="med" len="med"/>
                      <a:tailEnd type="none" w="med" len="med"/>
                    </a:lnR>
                    <a:lnT w="12700" cap="flat" cmpd="sng" algn="ctr">
                      <a:solidFill>
                        <a:srgbClr val="8B8D8E"/>
                      </a:solidFill>
                      <a:prstDash val="solid"/>
                      <a:round/>
                      <a:headEnd type="none" w="med" len="med"/>
                      <a:tailEnd type="none" w="med" len="med"/>
                    </a:lnT>
                    <a:lnB w="12700" cap="flat" cmpd="sng" algn="ctr">
                      <a:solidFill>
                        <a:srgbClr val="8B8D8E"/>
                      </a:solidFill>
                      <a:prstDash val="solid"/>
                      <a:round/>
                      <a:headEnd type="none" w="med" len="med"/>
                      <a:tailEnd type="none" w="med" len="med"/>
                    </a:lnB>
                  </a:tcPr>
                </a:tc>
                <a:tc>
                  <a:txBody>
                    <a:bodyPr/>
                    <a:lstStyle/>
                    <a:p>
                      <a:pPr marL="68580" algn="ctr">
                        <a:lnSpc>
                          <a:spcPts val="1415"/>
                        </a:lnSpc>
                      </a:pPr>
                      <a:r>
                        <a:rPr lang="de-DE" sz="800" dirty="0">
                          <a:solidFill>
                            <a:srgbClr val="000000"/>
                          </a:solidFill>
                          <a:effectLst/>
                          <a:latin typeface="Verdana" panose="020B0604030504040204" pitchFamily="34" charset="0"/>
                        </a:rPr>
                        <a:t>188</a:t>
                      </a:r>
                      <a:endParaRPr lang="en-GB" sz="800" dirty="0">
                        <a:solidFill>
                          <a:srgbClr val="000000"/>
                        </a:solidFill>
                        <a:effectLst/>
                        <a:latin typeface="Verdana" panose="020B0604030504040204" pitchFamily="34" charset="0"/>
                      </a:endParaRPr>
                    </a:p>
                  </a:txBody>
                  <a:tcPr marL="68580" marR="68580" marT="0" marB="0">
                    <a:lnL w="12700" cap="flat" cmpd="sng" algn="ctr">
                      <a:solidFill>
                        <a:srgbClr val="8B8D8E"/>
                      </a:solidFill>
                      <a:prstDash val="solid"/>
                      <a:round/>
                      <a:headEnd type="none" w="med" len="med"/>
                      <a:tailEnd type="none" w="med" len="med"/>
                    </a:lnL>
                    <a:lnR w="12700" cap="flat" cmpd="sng" algn="ctr">
                      <a:solidFill>
                        <a:srgbClr val="8B8D8E"/>
                      </a:solidFill>
                      <a:prstDash val="solid"/>
                      <a:round/>
                      <a:headEnd type="none" w="med" len="med"/>
                      <a:tailEnd type="none" w="med" len="med"/>
                    </a:lnR>
                    <a:lnT w="12700" cap="flat" cmpd="sng" algn="ctr">
                      <a:solidFill>
                        <a:srgbClr val="8B8D8E"/>
                      </a:solidFill>
                      <a:prstDash val="solid"/>
                      <a:round/>
                      <a:headEnd type="none" w="med" len="med"/>
                      <a:tailEnd type="none" w="med" len="med"/>
                    </a:lnT>
                    <a:lnB w="12700" cap="flat" cmpd="sng" algn="ctr">
                      <a:solidFill>
                        <a:srgbClr val="8B8D8E"/>
                      </a:solidFill>
                      <a:prstDash val="solid"/>
                      <a:round/>
                      <a:headEnd type="none" w="med" len="med"/>
                      <a:tailEnd type="none" w="med" len="med"/>
                    </a:lnB>
                    <a:solidFill>
                      <a:srgbClr val="C00000"/>
                    </a:solidFill>
                  </a:tcPr>
                </a:tc>
                <a:tc>
                  <a:txBody>
                    <a:bodyPr/>
                    <a:lstStyle/>
                    <a:p>
                      <a:pPr marL="68580" algn="ctr">
                        <a:lnSpc>
                          <a:spcPts val="1415"/>
                        </a:lnSpc>
                      </a:pPr>
                      <a:r>
                        <a:rPr lang="de-DE" sz="800" dirty="0">
                          <a:solidFill>
                            <a:srgbClr val="000000"/>
                          </a:solidFill>
                          <a:effectLst/>
                          <a:latin typeface="Verdana" panose="020B0604030504040204" pitchFamily="34" charset="0"/>
                        </a:rPr>
                        <a:t>153</a:t>
                      </a:r>
                      <a:endParaRPr lang="en-GB" sz="800" dirty="0">
                        <a:solidFill>
                          <a:srgbClr val="000000"/>
                        </a:solidFill>
                        <a:effectLst/>
                        <a:latin typeface="Verdana" panose="020B0604030504040204" pitchFamily="34" charset="0"/>
                      </a:endParaRPr>
                    </a:p>
                  </a:txBody>
                  <a:tcPr marL="68580" marR="68580" marT="0" marB="0">
                    <a:lnL w="12700" cap="flat" cmpd="sng" algn="ctr">
                      <a:solidFill>
                        <a:srgbClr val="8B8D8E"/>
                      </a:solidFill>
                      <a:prstDash val="solid"/>
                      <a:round/>
                      <a:headEnd type="none" w="med" len="med"/>
                      <a:tailEnd type="none" w="med" len="med"/>
                    </a:lnL>
                    <a:lnR w="12700" cap="flat" cmpd="sng" algn="ctr">
                      <a:solidFill>
                        <a:srgbClr val="8B8D8E"/>
                      </a:solidFill>
                      <a:prstDash val="solid"/>
                      <a:round/>
                      <a:headEnd type="none" w="med" len="med"/>
                      <a:tailEnd type="none" w="med" len="med"/>
                    </a:lnR>
                    <a:lnT w="12700" cap="flat" cmpd="sng" algn="ctr">
                      <a:solidFill>
                        <a:srgbClr val="8B8D8E"/>
                      </a:solidFill>
                      <a:prstDash val="solid"/>
                      <a:round/>
                      <a:headEnd type="none" w="med" len="med"/>
                      <a:tailEnd type="none" w="med" len="med"/>
                    </a:lnT>
                    <a:lnB w="12700" cap="flat" cmpd="sng" algn="ctr">
                      <a:solidFill>
                        <a:srgbClr val="8B8D8E"/>
                      </a:solidFill>
                      <a:prstDash val="solid"/>
                      <a:round/>
                      <a:headEnd type="none" w="med" len="med"/>
                      <a:tailEnd type="none" w="med" len="med"/>
                    </a:lnB>
                    <a:solidFill>
                      <a:srgbClr val="C00000"/>
                    </a:solidFill>
                  </a:tcPr>
                </a:tc>
                <a:tc>
                  <a:txBody>
                    <a:bodyPr/>
                    <a:lstStyle/>
                    <a:p>
                      <a:pPr marL="68580" algn="ctr">
                        <a:lnSpc>
                          <a:spcPts val="1415"/>
                        </a:lnSpc>
                      </a:pPr>
                      <a:r>
                        <a:rPr lang="de-DE" sz="800" dirty="0">
                          <a:solidFill>
                            <a:srgbClr val="000000"/>
                          </a:solidFill>
                          <a:effectLst/>
                          <a:latin typeface="Verdana" panose="020B0604030504040204" pitchFamily="34" charset="0"/>
                        </a:rPr>
                        <a:t>93-100</a:t>
                      </a:r>
                      <a:endParaRPr lang="en-GB" sz="800" dirty="0">
                        <a:solidFill>
                          <a:srgbClr val="000000"/>
                        </a:solidFill>
                        <a:effectLst/>
                        <a:latin typeface="Verdana" panose="020B0604030504040204" pitchFamily="34" charset="0"/>
                      </a:endParaRPr>
                    </a:p>
                  </a:txBody>
                  <a:tcPr marL="68580" marR="68580" marT="0" marB="0">
                    <a:lnL w="12700" cap="flat" cmpd="sng" algn="ctr">
                      <a:solidFill>
                        <a:srgbClr val="8B8D8E"/>
                      </a:solidFill>
                      <a:prstDash val="solid"/>
                      <a:round/>
                      <a:headEnd type="none" w="med" len="med"/>
                      <a:tailEnd type="none" w="med" len="med"/>
                    </a:lnL>
                    <a:lnR w="12700" cap="flat" cmpd="sng" algn="ctr">
                      <a:solidFill>
                        <a:srgbClr val="8B8D8E"/>
                      </a:solidFill>
                      <a:prstDash val="solid"/>
                      <a:round/>
                      <a:headEnd type="none" w="med" len="med"/>
                      <a:tailEnd type="none" w="med" len="med"/>
                    </a:lnR>
                    <a:lnT w="12700" cap="flat" cmpd="sng" algn="ctr">
                      <a:solidFill>
                        <a:srgbClr val="8B8D8E"/>
                      </a:solidFill>
                      <a:prstDash val="solid"/>
                      <a:round/>
                      <a:headEnd type="none" w="med" len="med"/>
                      <a:tailEnd type="none" w="med" len="med"/>
                    </a:lnT>
                    <a:lnB w="12700" cap="flat" cmpd="sng" algn="ctr">
                      <a:solidFill>
                        <a:srgbClr val="8B8D8E"/>
                      </a:solidFill>
                      <a:prstDash val="solid"/>
                      <a:round/>
                      <a:headEnd type="none" w="med" len="med"/>
                      <a:tailEnd type="none" w="med" len="med"/>
                    </a:lnB>
                  </a:tcPr>
                </a:tc>
                <a:extLst>
                  <a:ext uri="{0D108BD9-81ED-4DB2-BD59-A6C34878D82A}">
                    <a16:rowId xmlns:a16="http://schemas.microsoft.com/office/drawing/2014/main" xmlns="" val="389128547"/>
                  </a:ext>
                </a:extLst>
              </a:tr>
              <a:tr h="177800">
                <a:tc>
                  <a:txBody>
                    <a:bodyPr/>
                    <a:lstStyle/>
                    <a:p>
                      <a:pPr marL="68580">
                        <a:lnSpc>
                          <a:spcPts val="1415"/>
                        </a:lnSpc>
                      </a:pPr>
                      <a:r>
                        <a:rPr lang="en-GB" sz="800" dirty="0">
                          <a:solidFill>
                            <a:srgbClr val="000000"/>
                          </a:solidFill>
                          <a:effectLst/>
                          <a:latin typeface="Verdana" panose="020B0604030504040204" pitchFamily="34" charset="0"/>
                        </a:rPr>
                        <a:t>Croatia</a:t>
                      </a:r>
                    </a:p>
                  </a:txBody>
                  <a:tcPr marL="68580" marR="68580" marT="0" marB="0">
                    <a:lnL w="12700" cap="flat" cmpd="sng" algn="ctr">
                      <a:solidFill>
                        <a:srgbClr val="8B8D8E"/>
                      </a:solidFill>
                      <a:prstDash val="solid"/>
                      <a:round/>
                      <a:headEnd type="none" w="med" len="med"/>
                      <a:tailEnd type="none" w="med" len="med"/>
                    </a:lnL>
                    <a:lnR w="12700" cap="flat" cmpd="sng" algn="ctr">
                      <a:solidFill>
                        <a:srgbClr val="8B8D8E"/>
                      </a:solidFill>
                      <a:prstDash val="solid"/>
                      <a:round/>
                      <a:headEnd type="none" w="med" len="med"/>
                      <a:tailEnd type="none" w="med" len="med"/>
                    </a:lnR>
                    <a:lnT w="12700" cap="flat" cmpd="sng" algn="ctr">
                      <a:solidFill>
                        <a:srgbClr val="8B8D8E"/>
                      </a:solidFill>
                      <a:prstDash val="solid"/>
                      <a:round/>
                      <a:headEnd type="none" w="med" len="med"/>
                      <a:tailEnd type="none" w="med" len="med"/>
                    </a:lnT>
                    <a:lnB w="12700" cap="flat" cmpd="sng" algn="ctr">
                      <a:solidFill>
                        <a:srgbClr val="8B8D8E"/>
                      </a:solidFill>
                      <a:prstDash val="solid"/>
                      <a:round/>
                      <a:headEnd type="none" w="med" len="med"/>
                      <a:tailEnd type="none" w="med" len="med"/>
                    </a:lnB>
                  </a:tcPr>
                </a:tc>
                <a:tc>
                  <a:txBody>
                    <a:bodyPr/>
                    <a:lstStyle/>
                    <a:p>
                      <a:pPr marL="68580" algn="ctr">
                        <a:lnSpc>
                          <a:spcPts val="1415"/>
                        </a:lnSpc>
                      </a:pPr>
                      <a:r>
                        <a:rPr lang="de-DE" sz="800" dirty="0">
                          <a:solidFill>
                            <a:srgbClr val="000000"/>
                          </a:solidFill>
                          <a:effectLst/>
                          <a:latin typeface="Verdana" panose="020B0604030504040204" pitchFamily="34" charset="0"/>
                        </a:rPr>
                        <a:t>185</a:t>
                      </a:r>
                      <a:endParaRPr lang="en-GB" sz="800" dirty="0">
                        <a:solidFill>
                          <a:srgbClr val="000000"/>
                        </a:solidFill>
                        <a:effectLst/>
                        <a:latin typeface="Verdana" panose="020B0604030504040204" pitchFamily="34" charset="0"/>
                      </a:endParaRPr>
                    </a:p>
                  </a:txBody>
                  <a:tcPr marL="68580" marR="68580" marT="0" marB="0">
                    <a:lnL w="12700" cap="flat" cmpd="sng" algn="ctr">
                      <a:solidFill>
                        <a:srgbClr val="8B8D8E"/>
                      </a:solidFill>
                      <a:prstDash val="solid"/>
                      <a:round/>
                      <a:headEnd type="none" w="med" len="med"/>
                      <a:tailEnd type="none" w="med" len="med"/>
                    </a:lnL>
                    <a:lnR w="12700" cap="flat" cmpd="sng" algn="ctr">
                      <a:solidFill>
                        <a:srgbClr val="8B8D8E"/>
                      </a:solidFill>
                      <a:prstDash val="solid"/>
                      <a:round/>
                      <a:headEnd type="none" w="med" len="med"/>
                      <a:tailEnd type="none" w="med" len="med"/>
                    </a:lnR>
                    <a:lnT w="12700" cap="flat" cmpd="sng" algn="ctr">
                      <a:solidFill>
                        <a:srgbClr val="8B8D8E"/>
                      </a:solidFill>
                      <a:prstDash val="solid"/>
                      <a:round/>
                      <a:headEnd type="none" w="med" len="med"/>
                      <a:tailEnd type="none" w="med" len="med"/>
                    </a:lnT>
                    <a:lnB w="12700" cap="flat" cmpd="sng" algn="ctr">
                      <a:solidFill>
                        <a:srgbClr val="8B8D8E"/>
                      </a:solidFill>
                      <a:prstDash val="solid"/>
                      <a:round/>
                      <a:headEnd type="none" w="med" len="med"/>
                      <a:tailEnd type="none" w="med" len="med"/>
                    </a:lnB>
                    <a:solidFill>
                      <a:srgbClr val="D0D1D1"/>
                    </a:solidFill>
                  </a:tcPr>
                </a:tc>
                <a:tc>
                  <a:txBody>
                    <a:bodyPr/>
                    <a:lstStyle/>
                    <a:p>
                      <a:pPr marL="68580" algn="ctr">
                        <a:lnSpc>
                          <a:spcPts val="1415"/>
                        </a:lnSpc>
                      </a:pPr>
                      <a:r>
                        <a:rPr lang="de-DE" sz="800" dirty="0">
                          <a:solidFill>
                            <a:srgbClr val="000000"/>
                          </a:solidFill>
                          <a:effectLst/>
                          <a:latin typeface="Verdana" panose="020B0604030504040204" pitchFamily="34" charset="0"/>
                        </a:rPr>
                        <a:t>140</a:t>
                      </a:r>
                      <a:endParaRPr lang="en-GB" sz="800" dirty="0">
                        <a:solidFill>
                          <a:srgbClr val="000000"/>
                        </a:solidFill>
                        <a:effectLst/>
                        <a:latin typeface="Verdana" panose="020B0604030504040204" pitchFamily="34" charset="0"/>
                      </a:endParaRPr>
                    </a:p>
                  </a:txBody>
                  <a:tcPr marL="68580" marR="68580" marT="0" marB="0">
                    <a:lnL w="12700" cap="flat" cmpd="sng" algn="ctr">
                      <a:solidFill>
                        <a:srgbClr val="8B8D8E"/>
                      </a:solidFill>
                      <a:prstDash val="solid"/>
                      <a:round/>
                      <a:headEnd type="none" w="med" len="med"/>
                      <a:tailEnd type="none" w="med" len="med"/>
                    </a:lnL>
                    <a:lnR w="12700" cap="flat" cmpd="sng" algn="ctr">
                      <a:solidFill>
                        <a:srgbClr val="8B8D8E"/>
                      </a:solidFill>
                      <a:prstDash val="solid"/>
                      <a:round/>
                      <a:headEnd type="none" w="med" len="med"/>
                      <a:tailEnd type="none" w="med" len="med"/>
                    </a:lnR>
                    <a:lnT w="12700" cap="flat" cmpd="sng" algn="ctr">
                      <a:solidFill>
                        <a:srgbClr val="8B8D8E"/>
                      </a:solidFill>
                      <a:prstDash val="solid"/>
                      <a:round/>
                      <a:headEnd type="none" w="med" len="med"/>
                      <a:tailEnd type="none" w="med" len="med"/>
                    </a:lnT>
                    <a:lnB w="12700" cap="flat" cmpd="sng" algn="ctr">
                      <a:solidFill>
                        <a:srgbClr val="8B8D8E"/>
                      </a:solidFill>
                      <a:prstDash val="solid"/>
                      <a:round/>
                      <a:headEnd type="none" w="med" len="med"/>
                      <a:tailEnd type="none" w="med" len="med"/>
                    </a:lnB>
                    <a:solidFill>
                      <a:srgbClr val="7AB800"/>
                    </a:solidFill>
                  </a:tcPr>
                </a:tc>
                <a:tc>
                  <a:txBody>
                    <a:bodyPr/>
                    <a:lstStyle/>
                    <a:p>
                      <a:pPr marL="68580" algn="ctr">
                        <a:lnSpc>
                          <a:spcPts val="1415"/>
                        </a:lnSpc>
                      </a:pPr>
                      <a:r>
                        <a:rPr lang="de-DE" sz="800" dirty="0">
                          <a:solidFill>
                            <a:srgbClr val="000000"/>
                          </a:solidFill>
                          <a:effectLst/>
                          <a:latin typeface="Verdana" panose="020B0604030504040204" pitchFamily="34" charset="0"/>
                        </a:rPr>
                        <a:t>157-203</a:t>
                      </a:r>
                      <a:endParaRPr lang="en-GB" sz="800" dirty="0">
                        <a:solidFill>
                          <a:srgbClr val="000000"/>
                        </a:solidFill>
                        <a:effectLst/>
                        <a:latin typeface="Verdana" panose="020B0604030504040204" pitchFamily="34" charset="0"/>
                      </a:endParaRPr>
                    </a:p>
                  </a:txBody>
                  <a:tcPr marL="68580" marR="68580" marT="0" marB="0">
                    <a:lnL w="12700" cap="flat" cmpd="sng" algn="ctr">
                      <a:solidFill>
                        <a:srgbClr val="8B8D8E"/>
                      </a:solidFill>
                      <a:prstDash val="solid"/>
                      <a:round/>
                      <a:headEnd type="none" w="med" len="med"/>
                      <a:tailEnd type="none" w="med" len="med"/>
                    </a:lnL>
                    <a:lnR w="12700" cap="flat" cmpd="sng" algn="ctr">
                      <a:solidFill>
                        <a:srgbClr val="8B8D8E"/>
                      </a:solidFill>
                      <a:prstDash val="solid"/>
                      <a:round/>
                      <a:headEnd type="none" w="med" len="med"/>
                      <a:tailEnd type="none" w="med" len="med"/>
                    </a:lnR>
                    <a:lnT w="12700" cap="flat" cmpd="sng" algn="ctr">
                      <a:solidFill>
                        <a:srgbClr val="8B8D8E"/>
                      </a:solidFill>
                      <a:prstDash val="solid"/>
                      <a:round/>
                      <a:headEnd type="none" w="med" len="med"/>
                      <a:tailEnd type="none" w="med" len="med"/>
                    </a:lnT>
                    <a:lnB w="12700" cap="flat" cmpd="sng" algn="ctr">
                      <a:solidFill>
                        <a:srgbClr val="8B8D8E"/>
                      </a:solidFill>
                      <a:prstDash val="solid"/>
                      <a:round/>
                      <a:headEnd type="none" w="med" len="med"/>
                      <a:tailEnd type="none" w="med" len="med"/>
                    </a:lnB>
                  </a:tcPr>
                </a:tc>
                <a:extLst>
                  <a:ext uri="{0D108BD9-81ED-4DB2-BD59-A6C34878D82A}">
                    <a16:rowId xmlns:a16="http://schemas.microsoft.com/office/drawing/2014/main" xmlns="" val="3483940820"/>
                  </a:ext>
                </a:extLst>
              </a:tr>
              <a:tr h="177800">
                <a:tc>
                  <a:txBody>
                    <a:bodyPr/>
                    <a:lstStyle/>
                    <a:p>
                      <a:pPr marL="68580">
                        <a:lnSpc>
                          <a:spcPts val="1415"/>
                        </a:lnSpc>
                      </a:pPr>
                      <a:r>
                        <a:rPr lang="en-GB" sz="800" dirty="0">
                          <a:solidFill>
                            <a:srgbClr val="000000"/>
                          </a:solidFill>
                          <a:effectLst/>
                          <a:latin typeface="Verdana" panose="020B0604030504040204" pitchFamily="34" charset="0"/>
                        </a:rPr>
                        <a:t>Greece</a:t>
                      </a:r>
                    </a:p>
                  </a:txBody>
                  <a:tcPr marL="68580" marR="68580" marT="0" marB="0">
                    <a:lnL w="12700" cap="flat" cmpd="sng" algn="ctr">
                      <a:solidFill>
                        <a:srgbClr val="8B8D8E"/>
                      </a:solidFill>
                      <a:prstDash val="solid"/>
                      <a:round/>
                      <a:headEnd type="none" w="med" len="med"/>
                      <a:tailEnd type="none" w="med" len="med"/>
                    </a:lnL>
                    <a:lnR w="12700" cap="flat" cmpd="sng" algn="ctr">
                      <a:solidFill>
                        <a:srgbClr val="8B8D8E"/>
                      </a:solidFill>
                      <a:prstDash val="solid"/>
                      <a:round/>
                      <a:headEnd type="none" w="med" len="med"/>
                      <a:tailEnd type="none" w="med" len="med"/>
                    </a:lnR>
                    <a:lnT w="12700" cap="flat" cmpd="sng" algn="ctr">
                      <a:solidFill>
                        <a:srgbClr val="8B8D8E"/>
                      </a:solidFill>
                      <a:prstDash val="solid"/>
                      <a:round/>
                      <a:headEnd type="none" w="med" len="med"/>
                      <a:tailEnd type="none" w="med" len="med"/>
                    </a:lnT>
                    <a:lnB w="12700" cap="flat" cmpd="sng" algn="ctr">
                      <a:solidFill>
                        <a:srgbClr val="8B8D8E"/>
                      </a:solidFill>
                      <a:prstDash val="solid"/>
                      <a:round/>
                      <a:headEnd type="none" w="med" len="med"/>
                      <a:tailEnd type="none" w="med" len="med"/>
                    </a:lnB>
                  </a:tcPr>
                </a:tc>
                <a:tc>
                  <a:txBody>
                    <a:bodyPr/>
                    <a:lstStyle/>
                    <a:p>
                      <a:pPr marL="68580" algn="ctr">
                        <a:lnSpc>
                          <a:spcPts val="1415"/>
                        </a:lnSpc>
                      </a:pPr>
                      <a:r>
                        <a:rPr lang="de-DE" sz="800" dirty="0">
                          <a:solidFill>
                            <a:srgbClr val="000000"/>
                          </a:solidFill>
                          <a:effectLst/>
                          <a:latin typeface="Verdana" panose="020B0604030504040204" pitchFamily="34" charset="0"/>
                        </a:rPr>
                        <a:t>120</a:t>
                      </a:r>
                      <a:endParaRPr lang="en-GB" sz="800" dirty="0">
                        <a:solidFill>
                          <a:srgbClr val="000000"/>
                        </a:solidFill>
                        <a:effectLst/>
                        <a:latin typeface="Verdana" panose="020B0604030504040204" pitchFamily="34" charset="0"/>
                      </a:endParaRPr>
                    </a:p>
                  </a:txBody>
                  <a:tcPr marL="68580" marR="68580" marT="0" marB="0">
                    <a:lnL w="12700" cap="flat" cmpd="sng" algn="ctr">
                      <a:solidFill>
                        <a:srgbClr val="8B8D8E"/>
                      </a:solidFill>
                      <a:prstDash val="solid"/>
                      <a:round/>
                      <a:headEnd type="none" w="med" len="med"/>
                      <a:tailEnd type="none" w="med" len="med"/>
                    </a:lnL>
                    <a:lnR w="12700" cap="flat" cmpd="sng" algn="ctr">
                      <a:solidFill>
                        <a:srgbClr val="8B8D8E"/>
                      </a:solidFill>
                      <a:prstDash val="solid"/>
                      <a:round/>
                      <a:headEnd type="none" w="med" len="med"/>
                      <a:tailEnd type="none" w="med" len="med"/>
                    </a:lnR>
                    <a:lnT w="12700" cap="flat" cmpd="sng" algn="ctr">
                      <a:solidFill>
                        <a:srgbClr val="8B8D8E"/>
                      </a:solidFill>
                      <a:prstDash val="solid"/>
                      <a:round/>
                      <a:headEnd type="none" w="med" len="med"/>
                      <a:tailEnd type="none" w="med" len="med"/>
                    </a:lnT>
                    <a:lnB w="12700" cap="flat" cmpd="sng" algn="ctr">
                      <a:solidFill>
                        <a:srgbClr val="8B8D8E"/>
                      </a:solidFill>
                      <a:prstDash val="solid"/>
                      <a:round/>
                      <a:headEnd type="none" w="med" len="med"/>
                      <a:tailEnd type="none" w="med" len="med"/>
                    </a:lnB>
                    <a:solidFill>
                      <a:srgbClr val="D0D1D1"/>
                    </a:solidFill>
                  </a:tcPr>
                </a:tc>
                <a:tc>
                  <a:txBody>
                    <a:bodyPr/>
                    <a:lstStyle/>
                    <a:p>
                      <a:pPr marL="68580" algn="ctr">
                        <a:lnSpc>
                          <a:spcPts val="1415"/>
                        </a:lnSpc>
                      </a:pPr>
                      <a:r>
                        <a:rPr lang="de-DE" sz="800" dirty="0">
                          <a:solidFill>
                            <a:srgbClr val="000000"/>
                          </a:solidFill>
                          <a:effectLst/>
                          <a:latin typeface="Verdana" panose="020B0604030504040204" pitchFamily="34" charset="0"/>
                        </a:rPr>
                        <a:t>84</a:t>
                      </a:r>
                      <a:endParaRPr lang="en-GB" sz="800" dirty="0">
                        <a:solidFill>
                          <a:srgbClr val="000000"/>
                        </a:solidFill>
                        <a:effectLst/>
                        <a:latin typeface="Verdana" panose="020B0604030504040204" pitchFamily="34" charset="0"/>
                      </a:endParaRPr>
                    </a:p>
                  </a:txBody>
                  <a:tcPr marL="68580" marR="68580" marT="0" marB="0">
                    <a:lnL w="12700" cap="flat" cmpd="sng" algn="ctr">
                      <a:solidFill>
                        <a:srgbClr val="8B8D8E"/>
                      </a:solidFill>
                      <a:prstDash val="solid"/>
                      <a:round/>
                      <a:headEnd type="none" w="med" len="med"/>
                      <a:tailEnd type="none" w="med" len="med"/>
                    </a:lnL>
                    <a:lnR w="12700" cap="flat" cmpd="sng" algn="ctr">
                      <a:solidFill>
                        <a:srgbClr val="8B8D8E"/>
                      </a:solidFill>
                      <a:prstDash val="solid"/>
                      <a:round/>
                      <a:headEnd type="none" w="med" len="med"/>
                      <a:tailEnd type="none" w="med" len="med"/>
                    </a:lnR>
                    <a:lnT w="12700" cap="flat" cmpd="sng" algn="ctr">
                      <a:solidFill>
                        <a:srgbClr val="8B8D8E"/>
                      </a:solidFill>
                      <a:prstDash val="solid"/>
                      <a:round/>
                      <a:headEnd type="none" w="med" len="med"/>
                      <a:tailEnd type="none" w="med" len="med"/>
                    </a:lnT>
                    <a:lnB w="12700" cap="flat" cmpd="sng" algn="ctr">
                      <a:solidFill>
                        <a:srgbClr val="8B8D8E"/>
                      </a:solidFill>
                      <a:prstDash val="solid"/>
                      <a:round/>
                      <a:headEnd type="none" w="med" len="med"/>
                      <a:tailEnd type="none" w="med" len="med"/>
                    </a:lnB>
                    <a:solidFill>
                      <a:srgbClr val="7AB800"/>
                    </a:solidFill>
                  </a:tcPr>
                </a:tc>
                <a:tc>
                  <a:txBody>
                    <a:bodyPr/>
                    <a:lstStyle/>
                    <a:p>
                      <a:pPr marL="68580" algn="ctr">
                        <a:lnSpc>
                          <a:spcPts val="1415"/>
                        </a:lnSpc>
                      </a:pPr>
                      <a:r>
                        <a:rPr lang="de-DE" sz="800" dirty="0">
                          <a:solidFill>
                            <a:srgbClr val="000000"/>
                          </a:solidFill>
                          <a:effectLst/>
                          <a:latin typeface="Verdana" panose="020B0604030504040204" pitchFamily="34" charset="0"/>
                        </a:rPr>
                        <a:t>94-104</a:t>
                      </a:r>
                      <a:endParaRPr lang="en-GB" sz="800" dirty="0">
                        <a:solidFill>
                          <a:srgbClr val="000000"/>
                        </a:solidFill>
                        <a:effectLst/>
                        <a:latin typeface="Verdana" panose="020B0604030504040204" pitchFamily="34" charset="0"/>
                      </a:endParaRPr>
                    </a:p>
                  </a:txBody>
                  <a:tcPr marL="68580" marR="68580" marT="0" marB="0">
                    <a:lnL w="12700" cap="flat" cmpd="sng" algn="ctr">
                      <a:solidFill>
                        <a:srgbClr val="8B8D8E"/>
                      </a:solidFill>
                      <a:prstDash val="solid"/>
                      <a:round/>
                      <a:headEnd type="none" w="med" len="med"/>
                      <a:tailEnd type="none" w="med" len="med"/>
                    </a:lnL>
                    <a:lnR w="12700" cap="flat" cmpd="sng" algn="ctr">
                      <a:solidFill>
                        <a:srgbClr val="8B8D8E"/>
                      </a:solidFill>
                      <a:prstDash val="solid"/>
                      <a:round/>
                      <a:headEnd type="none" w="med" len="med"/>
                      <a:tailEnd type="none" w="med" len="med"/>
                    </a:lnR>
                    <a:lnT w="12700" cap="flat" cmpd="sng" algn="ctr">
                      <a:solidFill>
                        <a:srgbClr val="8B8D8E"/>
                      </a:solidFill>
                      <a:prstDash val="solid"/>
                      <a:round/>
                      <a:headEnd type="none" w="med" len="med"/>
                      <a:tailEnd type="none" w="med" len="med"/>
                    </a:lnT>
                    <a:lnB w="12700" cap="flat" cmpd="sng" algn="ctr">
                      <a:solidFill>
                        <a:srgbClr val="8B8D8E"/>
                      </a:solidFill>
                      <a:prstDash val="solid"/>
                      <a:round/>
                      <a:headEnd type="none" w="med" len="med"/>
                      <a:tailEnd type="none" w="med" len="med"/>
                    </a:lnB>
                  </a:tcPr>
                </a:tc>
                <a:extLst>
                  <a:ext uri="{0D108BD9-81ED-4DB2-BD59-A6C34878D82A}">
                    <a16:rowId xmlns:a16="http://schemas.microsoft.com/office/drawing/2014/main" xmlns="" val="1757874591"/>
                  </a:ext>
                </a:extLst>
              </a:tr>
              <a:tr h="177800">
                <a:tc>
                  <a:txBody>
                    <a:bodyPr/>
                    <a:lstStyle/>
                    <a:p>
                      <a:pPr marL="68580">
                        <a:lnSpc>
                          <a:spcPts val="1415"/>
                        </a:lnSpc>
                      </a:pPr>
                      <a:r>
                        <a:rPr lang="en-GB" sz="800" dirty="0">
                          <a:solidFill>
                            <a:srgbClr val="000000"/>
                          </a:solidFill>
                          <a:effectLst/>
                          <a:latin typeface="Verdana" panose="020B0604030504040204" pitchFamily="34" charset="0"/>
                        </a:rPr>
                        <a:t>Hungary</a:t>
                      </a:r>
                    </a:p>
                  </a:txBody>
                  <a:tcPr marL="68580" marR="68580" marT="0" marB="0">
                    <a:lnL w="12700" cap="flat" cmpd="sng" algn="ctr">
                      <a:solidFill>
                        <a:srgbClr val="8B8D8E"/>
                      </a:solidFill>
                      <a:prstDash val="solid"/>
                      <a:round/>
                      <a:headEnd type="none" w="med" len="med"/>
                      <a:tailEnd type="none" w="med" len="med"/>
                    </a:lnL>
                    <a:lnR w="12700" cap="flat" cmpd="sng" algn="ctr">
                      <a:solidFill>
                        <a:srgbClr val="8B8D8E"/>
                      </a:solidFill>
                      <a:prstDash val="solid"/>
                      <a:round/>
                      <a:headEnd type="none" w="med" len="med"/>
                      <a:tailEnd type="none" w="med" len="med"/>
                    </a:lnR>
                    <a:lnT w="12700" cap="flat" cmpd="sng" algn="ctr">
                      <a:solidFill>
                        <a:srgbClr val="8B8D8E"/>
                      </a:solidFill>
                      <a:prstDash val="solid"/>
                      <a:round/>
                      <a:headEnd type="none" w="med" len="med"/>
                      <a:tailEnd type="none" w="med" len="med"/>
                    </a:lnT>
                    <a:lnB w="12700" cap="flat" cmpd="sng" algn="ctr">
                      <a:solidFill>
                        <a:srgbClr val="8B8D8E"/>
                      </a:solidFill>
                      <a:prstDash val="solid"/>
                      <a:round/>
                      <a:headEnd type="none" w="med" len="med"/>
                      <a:tailEnd type="none" w="med" len="med"/>
                    </a:lnB>
                  </a:tcPr>
                </a:tc>
                <a:tc>
                  <a:txBody>
                    <a:bodyPr/>
                    <a:lstStyle/>
                    <a:p>
                      <a:pPr marL="68580" algn="ctr">
                        <a:lnSpc>
                          <a:spcPts val="1415"/>
                        </a:lnSpc>
                      </a:pPr>
                      <a:r>
                        <a:rPr lang="de-DE" sz="800" dirty="0">
                          <a:solidFill>
                            <a:srgbClr val="000000"/>
                          </a:solidFill>
                          <a:effectLst/>
                          <a:latin typeface="Verdana" panose="020B0604030504040204" pitchFamily="34" charset="0"/>
                        </a:rPr>
                        <a:t>155</a:t>
                      </a:r>
                      <a:endParaRPr lang="en-GB" sz="800" dirty="0">
                        <a:solidFill>
                          <a:srgbClr val="000000"/>
                        </a:solidFill>
                        <a:effectLst/>
                        <a:latin typeface="Verdana" panose="020B0604030504040204" pitchFamily="34" charset="0"/>
                      </a:endParaRPr>
                    </a:p>
                  </a:txBody>
                  <a:tcPr marL="68580" marR="68580" marT="0" marB="0">
                    <a:lnL w="12700" cap="flat" cmpd="sng" algn="ctr">
                      <a:solidFill>
                        <a:srgbClr val="8B8D8E"/>
                      </a:solidFill>
                      <a:prstDash val="solid"/>
                      <a:round/>
                      <a:headEnd type="none" w="med" len="med"/>
                      <a:tailEnd type="none" w="med" len="med"/>
                    </a:lnL>
                    <a:lnR w="12700" cap="flat" cmpd="sng" algn="ctr">
                      <a:solidFill>
                        <a:srgbClr val="8B8D8E"/>
                      </a:solidFill>
                      <a:prstDash val="solid"/>
                      <a:round/>
                      <a:headEnd type="none" w="med" len="med"/>
                      <a:tailEnd type="none" w="med" len="med"/>
                    </a:lnR>
                    <a:lnT w="12700" cap="flat" cmpd="sng" algn="ctr">
                      <a:solidFill>
                        <a:srgbClr val="8B8D8E"/>
                      </a:solidFill>
                      <a:prstDash val="solid"/>
                      <a:round/>
                      <a:headEnd type="none" w="med" len="med"/>
                      <a:tailEnd type="none" w="med" len="med"/>
                    </a:lnT>
                    <a:lnB w="12700" cap="flat" cmpd="sng" algn="ctr">
                      <a:solidFill>
                        <a:srgbClr val="8B8D8E"/>
                      </a:solidFill>
                      <a:prstDash val="solid"/>
                      <a:round/>
                      <a:headEnd type="none" w="med" len="med"/>
                      <a:tailEnd type="none" w="med" len="med"/>
                    </a:lnB>
                    <a:solidFill>
                      <a:srgbClr val="C00000"/>
                    </a:solidFill>
                  </a:tcPr>
                </a:tc>
                <a:tc>
                  <a:txBody>
                    <a:bodyPr/>
                    <a:lstStyle/>
                    <a:p>
                      <a:pPr marL="68580" algn="ctr">
                        <a:lnSpc>
                          <a:spcPts val="1415"/>
                        </a:lnSpc>
                      </a:pPr>
                      <a:r>
                        <a:rPr lang="de-DE" sz="800" dirty="0">
                          <a:solidFill>
                            <a:srgbClr val="000000"/>
                          </a:solidFill>
                          <a:effectLst/>
                          <a:latin typeface="Verdana" panose="020B0604030504040204" pitchFamily="34" charset="0"/>
                        </a:rPr>
                        <a:t>140</a:t>
                      </a:r>
                      <a:endParaRPr lang="en-GB" sz="800" dirty="0">
                        <a:solidFill>
                          <a:srgbClr val="000000"/>
                        </a:solidFill>
                        <a:effectLst/>
                        <a:latin typeface="Verdana" panose="020B0604030504040204" pitchFamily="34" charset="0"/>
                      </a:endParaRPr>
                    </a:p>
                  </a:txBody>
                  <a:tcPr marL="68580" marR="68580" marT="0" marB="0">
                    <a:lnL w="12700" cap="flat" cmpd="sng" algn="ctr">
                      <a:solidFill>
                        <a:srgbClr val="8B8D8E"/>
                      </a:solidFill>
                      <a:prstDash val="solid"/>
                      <a:round/>
                      <a:headEnd type="none" w="med" len="med"/>
                      <a:tailEnd type="none" w="med" len="med"/>
                    </a:lnL>
                    <a:lnR w="12700" cap="flat" cmpd="sng" algn="ctr">
                      <a:solidFill>
                        <a:srgbClr val="8B8D8E"/>
                      </a:solidFill>
                      <a:prstDash val="solid"/>
                      <a:round/>
                      <a:headEnd type="none" w="med" len="med"/>
                      <a:tailEnd type="none" w="med" len="med"/>
                    </a:lnR>
                    <a:lnT w="12700" cap="flat" cmpd="sng" algn="ctr">
                      <a:solidFill>
                        <a:srgbClr val="8B8D8E"/>
                      </a:solidFill>
                      <a:prstDash val="solid"/>
                      <a:round/>
                      <a:headEnd type="none" w="med" len="med"/>
                      <a:tailEnd type="none" w="med" len="med"/>
                    </a:lnT>
                    <a:lnB w="12700" cap="flat" cmpd="sng" algn="ctr">
                      <a:solidFill>
                        <a:srgbClr val="8B8D8E"/>
                      </a:solidFill>
                      <a:prstDash val="solid"/>
                      <a:round/>
                      <a:headEnd type="none" w="med" len="med"/>
                      <a:tailEnd type="none" w="med" len="med"/>
                    </a:lnB>
                    <a:solidFill>
                      <a:srgbClr val="C00000"/>
                    </a:solidFill>
                  </a:tcPr>
                </a:tc>
                <a:tc>
                  <a:txBody>
                    <a:bodyPr/>
                    <a:lstStyle/>
                    <a:p>
                      <a:pPr marL="68580" algn="ctr">
                        <a:lnSpc>
                          <a:spcPts val="1415"/>
                        </a:lnSpc>
                      </a:pPr>
                      <a:r>
                        <a:rPr lang="de-DE" sz="800" dirty="0" err="1">
                          <a:solidFill>
                            <a:srgbClr val="000000"/>
                          </a:solidFill>
                          <a:effectLst/>
                          <a:latin typeface="Verdana" panose="020B0604030504040204" pitchFamily="34" charset="0"/>
                        </a:rPr>
                        <a:t>about</a:t>
                      </a:r>
                      <a:r>
                        <a:rPr lang="de-DE" sz="800" dirty="0">
                          <a:solidFill>
                            <a:srgbClr val="000000"/>
                          </a:solidFill>
                          <a:effectLst/>
                          <a:latin typeface="Verdana" panose="020B0604030504040204" pitchFamily="34" charset="0"/>
                        </a:rPr>
                        <a:t> 100</a:t>
                      </a:r>
                      <a:endParaRPr lang="en-GB" sz="800" dirty="0">
                        <a:solidFill>
                          <a:srgbClr val="000000"/>
                        </a:solidFill>
                        <a:effectLst/>
                        <a:latin typeface="Verdana" panose="020B0604030504040204" pitchFamily="34" charset="0"/>
                      </a:endParaRPr>
                    </a:p>
                  </a:txBody>
                  <a:tcPr marL="68580" marR="68580" marT="0" marB="0">
                    <a:lnL w="12700" cap="flat" cmpd="sng" algn="ctr">
                      <a:solidFill>
                        <a:srgbClr val="8B8D8E"/>
                      </a:solidFill>
                      <a:prstDash val="solid"/>
                      <a:round/>
                      <a:headEnd type="none" w="med" len="med"/>
                      <a:tailEnd type="none" w="med" len="med"/>
                    </a:lnL>
                    <a:lnR w="12700" cap="flat" cmpd="sng" algn="ctr">
                      <a:solidFill>
                        <a:srgbClr val="8B8D8E"/>
                      </a:solidFill>
                      <a:prstDash val="solid"/>
                      <a:round/>
                      <a:headEnd type="none" w="med" len="med"/>
                      <a:tailEnd type="none" w="med" len="med"/>
                    </a:lnR>
                    <a:lnT w="12700" cap="flat" cmpd="sng" algn="ctr">
                      <a:solidFill>
                        <a:srgbClr val="8B8D8E"/>
                      </a:solidFill>
                      <a:prstDash val="solid"/>
                      <a:round/>
                      <a:headEnd type="none" w="med" len="med"/>
                      <a:tailEnd type="none" w="med" len="med"/>
                    </a:lnT>
                    <a:lnB w="12700" cap="flat" cmpd="sng" algn="ctr">
                      <a:solidFill>
                        <a:srgbClr val="8B8D8E"/>
                      </a:solidFill>
                      <a:prstDash val="solid"/>
                      <a:round/>
                      <a:headEnd type="none" w="med" len="med"/>
                      <a:tailEnd type="none" w="med" len="med"/>
                    </a:lnB>
                  </a:tcPr>
                </a:tc>
                <a:extLst>
                  <a:ext uri="{0D108BD9-81ED-4DB2-BD59-A6C34878D82A}">
                    <a16:rowId xmlns:a16="http://schemas.microsoft.com/office/drawing/2014/main" xmlns="" val="292629768"/>
                  </a:ext>
                </a:extLst>
              </a:tr>
              <a:tr h="177800">
                <a:tc>
                  <a:txBody>
                    <a:bodyPr/>
                    <a:lstStyle/>
                    <a:p>
                      <a:pPr marL="68580">
                        <a:lnSpc>
                          <a:spcPts val="1415"/>
                        </a:lnSpc>
                      </a:pPr>
                      <a:r>
                        <a:rPr lang="en-GB" sz="800">
                          <a:solidFill>
                            <a:srgbClr val="000000"/>
                          </a:solidFill>
                          <a:effectLst/>
                          <a:latin typeface="Verdana" panose="020B0604030504040204" pitchFamily="34" charset="0"/>
                        </a:rPr>
                        <a:t>Romania</a:t>
                      </a:r>
                    </a:p>
                  </a:txBody>
                  <a:tcPr marL="68580" marR="68580" marT="0" marB="0">
                    <a:lnL w="12700" cap="flat" cmpd="sng" algn="ctr">
                      <a:solidFill>
                        <a:srgbClr val="8B8D8E"/>
                      </a:solidFill>
                      <a:prstDash val="solid"/>
                      <a:round/>
                      <a:headEnd type="none" w="med" len="med"/>
                      <a:tailEnd type="none" w="med" len="med"/>
                    </a:lnL>
                    <a:lnR w="12700" cap="flat" cmpd="sng" algn="ctr">
                      <a:solidFill>
                        <a:srgbClr val="8B8D8E"/>
                      </a:solidFill>
                      <a:prstDash val="solid"/>
                      <a:round/>
                      <a:headEnd type="none" w="med" len="med"/>
                      <a:tailEnd type="none" w="med" len="med"/>
                    </a:lnR>
                    <a:lnT w="12700" cap="flat" cmpd="sng" algn="ctr">
                      <a:solidFill>
                        <a:srgbClr val="8B8D8E"/>
                      </a:solidFill>
                      <a:prstDash val="solid"/>
                      <a:round/>
                      <a:headEnd type="none" w="med" len="med"/>
                      <a:tailEnd type="none" w="med" len="med"/>
                    </a:lnT>
                    <a:lnB w="12700" cap="flat" cmpd="sng" algn="ctr">
                      <a:solidFill>
                        <a:srgbClr val="8B8D8E"/>
                      </a:solidFill>
                      <a:prstDash val="solid"/>
                      <a:round/>
                      <a:headEnd type="none" w="med" len="med"/>
                      <a:tailEnd type="none" w="med" len="med"/>
                    </a:lnB>
                  </a:tcPr>
                </a:tc>
                <a:tc>
                  <a:txBody>
                    <a:bodyPr/>
                    <a:lstStyle/>
                    <a:p>
                      <a:pPr marL="68580" algn="ctr">
                        <a:lnSpc>
                          <a:spcPts val="1415"/>
                        </a:lnSpc>
                      </a:pPr>
                      <a:r>
                        <a:rPr lang="de-DE" sz="800">
                          <a:solidFill>
                            <a:srgbClr val="000000"/>
                          </a:solidFill>
                          <a:effectLst/>
                          <a:latin typeface="Verdana" panose="020B0604030504040204" pitchFamily="34" charset="0"/>
                        </a:rPr>
                        <a:t>188</a:t>
                      </a:r>
                      <a:endParaRPr lang="en-GB" sz="800">
                        <a:solidFill>
                          <a:srgbClr val="000000"/>
                        </a:solidFill>
                        <a:effectLst/>
                        <a:latin typeface="Verdana" panose="020B0604030504040204" pitchFamily="34" charset="0"/>
                      </a:endParaRPr>
                    </a:p>
                  </a:txBody>
                  <a:tcPr marL="68580" marR="68580" marT="0" marB="0">
                    <a:lnL w="12700" cap="flat" cmpd="sng" algn="ctr">
                      <a:solidFill>
                        <a:srgbClr val="8B8D8E"/>
                      </a:solidFill>
                      <a:prstDash val="solid"/>
                      <a:round/>
                      <a:headEnd type="none" w="med" len="med"/>
                      <a:tailEnd type="none" w="med" len="med"/>
                    </a:lnL>
                    <a:lnR w="12700" cap="flat" cmpd="sng" algn="ctr">
                      <a:solidFill>
                        <a:srgbClr val="8B8D8E"/>
                      </a:solidFill>
                      <a:prstDash val="solid"/>
                      <a:round/>
                      <a:headEnd type="none" w="med" len="med"/>
                      <a:tailEnd type="none" w="med" len="med"/>
                    </a:lnR>
                    <a:lnT w="12700" cap="flat" cmpd="sng" algn="ctr">
                      <a:solidFill>
                        <a:srgbClr val="8B8D8E"/>
                      </a:solidFill>
                      <a:prstDash val="solid"/>
                      <a:round/>
                      <a:headEnd type="none" w="med" len="med"/>
                      <a:tailEnd type="none" w="med" len="med"/>
                    </a:lnT>
                    <a:lnB w="12700" cap="flat" cmpd="sng" algn="ctr">
                      <a:solidFill>
                        <a:srgbClr val="8B8D8E"/>
                      </a:solidFill>
                      <a:prstDash val="solid"/>
                      <a:round/>
                      <a:headEnd type="none" w="med" len="med"/>
                      <a:tailEnd type="none" w="med" len="med"/>
                    </a:lnB>
                    <a:solidFill>
                      <a:srgbClr val="7AB800"/>
                    </a:solidFill>
                  </a:tcPr>
                </a:tc>
                <a:tc>
                  <a:txBody>
                    <a:bodyPr/>
                    <a:lstStyle/>
                    <a:p>
                      <a:pPr marL="68580" algn="ctr">
                        <a:lnSpc>
                          <a:spcPts val="1415"/>
                        </a:lnSpc>
                      </a:pPr>
                      <a:r>
                        <a:rPr lang="de-DE" sz="800">
                          <a:solidFill>
                            <a:srgbClr val="000000"/>
                          </a:solidFill>
                          <a:effectLst/>
                          <a:latin typeface="Verdana" panose="020B0604030504040204" pitchFamily="34" charset="0"/>
                        </a:rPr>
                        <a:t>148</a:t>
                      </a:r>
                      <a:endParaRPr lang="en-GB" sz="800">
                        <a:solidFill>
                          <a:srgbClr val="000000"/>
                        </a:solidFill>
                        <a:effectLst/>
                        <a:latin typeface="Verdana" panose="020B0604030504040204" pitchFamily="34" charset="0"/>
                      </a:endParaRPr>
                    </a:p>
                  </a:txBody>
                  <a:tcPr marL="68580" marR="68580" marT="0" marB="0">
                    <a:lnL w="12700" cap="flat" cmpd="sng" algn="ctr">
                      <a:solidFill>
                        <a:srgbClr val="8B8D8E"/>
                      </a:solidFill>
                      <a:prstDash val="solid"/>
                      <a:round/>
                      <a:headEnd type="none" w="med" len="med"/>
                      <a:tailEnd type="none" w="med" len="med"/>
                    </a:lnL>
                    <a:lnR w="12700" cap="flat" cmpd="sng" algn="ctr">
                      <a:solidFill>
                        <a:srgbClr val="8B8D8E"/>
                      </a:solidFill>
                      <a:prstDash val="solid"/>
                      <a:round/>
                      <a:headEnd type="none" w="med" len="med"/>
                      <a:tailEnd type="none" w="med" len="med"/>
                    </a:lnR>
                    <a:lnT w="12700" cap="flat" cmpd="sng" algn="ctr">
                      <a:solidFill>
                        <a:srgbClr val="8B8D8E"/>
                      </a:solidFill>
                      <a:prstDash val="solid"/>
                      <a:round/>
                      <a:headEnd type="none" w="med" len="med"/>
                      <a:tailEnd type="none" w="med" len="med"/>
                    </a:lnT>
                    <a:lnB w="12700" cap="flat" cmpd="sng" algn="ctr">
                      <a:solidFill>
                        <a:srgbClr val="8B8D8E"/>
                      </a:solidFill>
                      <a:prstDash val="solid"/>
                      <a:round/>
                      <a:headEnd type="none" w="med" len="med"/>
                      <a:tailEnd type="none" w="med" len="med"/>
                    </a:lnB>
                    <a:solidFill>
                      <a:srgbClr val="7AB800"/>
                    </a:solidFill>
                  </a:tcPr>
                </a:tc>
                <a:tc>
                  <a:txBody>
                    <a:bodyPr/>
                    <a:lstStyle/>
                    <a:p>
                      <a:pPr marL="68580" algn="ctr">
                        <a:lnSpc>
                          <a:spcPts val="1415"/>
                        </a:lnSpc>
                      </a:pPr>
                      <a:r>
                        <a:rPr lang="de-DE" sz="800">
                          <a:solidFill>
                            <a:srgbClr val="000000"/>
                          </a:solidFill>
                          <a:effectLst/>
                          <a:latin typeface="Verdana" panose="020B0604030504040204" pitchFamily="34" charset="0"/>
                        </a:rPr>
                        <a:t>310-354</a:t>
                      </a:r>
                      <a:endParaRPr lang="en-GB" sz="800">
                        <a:solidFill>
                          <a:srgbClr val="000000"/>
                        </a:solidFill>
                        <a:effectLst/>
                        <a:latin typeface="Verdana" panose="020B0604030504040204" pitchFamily="34" charset="0"/>
                      </a:endParaRPr>
                    </a:p>
                  </a:txBody>
                  <a:tcPr marL="68580" marR="68580" marT="0" marB="0">
                    <a:lnL w="12700" cap="flat" cmpd="sng" algn="ctr">
                      <a:solidFill>
                        <a:srgbClr val="8B8D8E"/>
                      </a:solidFill>
                      <a:prstDash val="solid"/>
                      <a:round/>
                      <a:headEnd type="none" w="med" len="med"/>
                      <a:tailEnd type="none" w="med" len="med"/>
                    </a:lnL>
                    <a:lnR w="12700" cap="flat" cmpd="sng" algn="ctr">
                      <a:solidFill>
                        <a:srgbClr val="8B8D8E"/>
                      </a:solidFill>
                      <a:prstDash val="solid"/>
                      <a:round/>
                      <a:headEnd type="none" w="med" len="med"/>
                      <a:tailEnd type="none" w="med" len="med"/>
                    </a:lnR>
                    <a:lnT w="12700" cap="flat" cmpd="sng" algn="ctr">
                      <a:solidFill>
                        <a:srgbClr val="8B8D8E"/>
                      </a:solidFill>
                      <a:prstDash val="solid"/>
                      <a:round/>
                      <a:headEnd type="none" w="med" len="med"/>
                      <a:tailEnd type="none" w="med" len="med"/>
                    </a:lnT>
                    <a:lnB w="12700" cap="flat" cmpd="sng" algn="ctr">
                      <a:solidFill>
                        <a:srgbClr val="8B8D8E"/>
                      </a:solidFill>
                      <a:prstDash val="solid"/>
                      <a:round/>
                      <a:headEnd type="none" w="med" len="med"/>
                      <a:tailEnd type="none" w="med" len="med"/>
                    </a:lnB>
                  </a:tcPr>
                </a:tc>
                <a:extLst>
                  <a:ext uri="{0D108BD9-81ED-4DB2-BD59-A6C34878D82A}">
                    <a16:rowId xmlns:a16="http://schemas.microsoft.com/office/drawing/2014/main" xmlns="" val="410137761"/>
                  </a:ext>
                </a:extLst>
              </a:tr>
              <a:tr h="177800">
                <a:tc>
                  <a:txBody>
                    <a:bodyPr/>
                    <a:lstStyle/>
                    <a:p>
                      <a:pPr marL="68580">
                        <a:lnSpc>
                          <a:spcPts val="1415"/>
                        </a:lnSpc>
                      </a:pPr>
                      <a:r>
                        <a:rPr lang="en-GB" sz="800">
                          <a:solidFill>
                            <a:srgbClr val="000000"/>
                          </a:solidFill>
                          <a:effectLst/>
                          <a:latin typeface="Verdana" panose="020B0604030504040204" pitchFamily="34" charset="0"/>
                        </a:rPr>
                        <a:t>Slovakia</a:t>
                      </a:r>
                    </a:p>
                  </a:txBody>
                  <a:tcPr marL="68580" marR="68580" marT="0" marB="0">
                    <a:lnL w="12700" cap="flat" cmpd="sng" algn="ctr">
                      <a:solidFill>
                        <a:srgbClr val="8B8D8E"/>
                      </a:solidFill>
                      <a:prstDash val="solid"/>
                      <a:round/>
                      <a:headEnd type="none" w="med" len="med"/>
                      <a:tailEnd type="none" w="med" len="med"/>
                    </a:lnL>
                    <a:lnR w="12700" cap="flat" cmpd="sng" algn="ctr">
                      <a:solidFill>
                        <a:srgbClr val="8B8D8E"/>
                      </a:solidFill>
                      <a:prstDash val="solid"/>
                      <a:round/>
                      <a:headEnd type="none" w="med" len="med"/>
                      <a:tailEnd type="none" w="med" len="med"/>
                    </a:lnR>
                    <a:lnT w="12700" cap="flat" cmpd="sng" algn="ctr">
                      <a:solidFill>
                        <a:srgbClr val="8B8D8E"/>
                      </a:solidFill>
                      <a:prstDash val="solid"/>
                      <a:round/>
                      <a:headEnd type="none" w="med" len="med"/>
                      <a:tailEnd type="none" w="med" len="med"/>
                    </a:lnT>
                    <a:lnB w="12700" cap="flat" cmpd="sng" algn="ctr">
                      <a:solidFill>
                        <a:srgbClr val="8B8D8E"/>
                      </a:solidFill>
                      <a:prstDash val="solid"/>
                      <a:round/>
                      <a:headEnd type="none" w="med" len="med"/>
                      <a:tailEnd type="none" w="med" len="med"/>
                    </a:lnB>
                  </a:tcPr>
                </a:tc>
                <a:tc>
                  <a:txBody>
                    <a:bodyPr/>
                    <a:lstStyle/>
                    <a:p>
                      <a:pPr marL="68580" algn="ctr">
                        <a:lnSpc>
                          <a:spcPts val="1415"/>
                        </a:lnSpc>
                      </a:pPr>
                      <a:r>
                        <a:rPr lang="de-DE" sz="800">
                          <a:solidFill>
                            <a:srgbClr val="000000"/>
                          </a:solidFill>
                          <a:effectLst/>
                          <a:latin typeface="Verdana" panose="020B0604030504040204" pitchFamily="34" charset="0"/>
                        </a:rPr>
                        <a:t>195</a:t>
                      </a:r>
                      <a:endParaRPr lang="en-GB" sz="800">
                        <a:solidFill>
                          <a:srgbClr val="000000"/>
                        </a:solidFill>
                        <a:effectLst/>
                        <a:latin typeface="Verdana" panose="020B0604030504040204" pitchFamily="34" charset="0"/>
                      </a:endParaRPr>
                    </a:p>
                  </a:txBody>
                  <a:tcPr marL="68580" marR="68580" marT="0" marB="0">
                    <a:lnL w="12700" cap="flat" cmpd="sng" algn="ctr">
                      <a:solidFill>
                        <a:srgbClr val="8B8D8E"/>
                      </a:solidFill>
                      <a:prstDash val="solid"/>
                      <a:round/>
                      <a:headEnd type="none" w="med" len="med"/>
                      <a:tailEnd type="none" w="med" len="med"/>
                    </a:lnL>
                    <a:lnR w="12700" cap="flat" cmpd="sng" algn="ctr">
                      <a:solidFill>
                        <a:srgbClr val="8B8D8E"/>
                      </a:solidFill>
                      <a:prstDash val="solid"/>
                      <a:round/>
                      <a:headEnd type="none" w="med" len="med"/>
                      <a:tailEnd type="none" w="med" len="med"/>
                    </a:lnR>
                    <a:lnT w="12700" cap="flat" cmpd="sng" algn="ctr">
                      <a:solidFill>
                        <a:srgbClr val="8B8D8E"/>
                      </a:solidFill>
                      <a:prstDash val="solid"/>
                      <a:round/>
                      <a:headEnd type="none" w="med" len="med"/>
                      <a:tailEnd type="none" w="med" len="med"/>
                    </a:lnT>
                    <a:lnB w="12700" cap="flat" cmpd="sng" algn="ctr">
                      <a:solidFill>
                        <a:srgbClr val="8B8D8E"/>
                      </a:solidFill>
                      <a:prstDash val="solid"/>
                      <a:round/>
                      <a:headEnd type="none" w="med" len="med"/>
                      <a:tailEnd type="none" w="med" len="med"/>
                    </a:lnB>
                    <a:solidFill>
                      <a:srgbClr val="C00000"/>
                    </a:solidFill>
                  </a:tcPr>
                </a:tc>
                <a:tc>
                  <a:txBody>
                    <a:bodyPr/>
                    <a:lstStyle/>
                    <a:p>
                      <a:pPr marL="68580" algn="ctr">
                        <a:lnSpc>
                          <a:spcPts val="1415"/>
                        </a:lnSpc>
                      </a:pPr>
                      <a:r>
                        <a:rPr lang="de-DE" sz="800">
                          <a:solidFill>
                            <a:srgbClr val="000000"/>
                          </a:solidFill>
                          <a:effectLst/>
                          <a:latin typeface="Verdana" panose="020B0604030504040204" pitchFamily="34" charset="0"/>
                        </a:rPr>
                        <a:t>168</a:t>
                      </a:r>
                      <a:endParaRPr lang="en-GB" sz="800">
                        <a:solidFill>
                          <a:srgbClr val="000000"/>
                        </a:solidFill>
                        <a:effectLst/>
                        <a:latin typeface="Verdana" panose="020B0604030504040204" pitchFamily="34" charset="0"/>
                      </a:endParaRPr>
                    </a:p>
                  </a:txBody>
                  <a:tcPr marL="68580" marR="68580" marT="0" marB="0">
                    <a:lnL w="12700" cap="flat" cmpd="sng" algn="ctr">
                      <a:solidFill>
                        <a:srgbClr val="8B8D8E"/>
                      </a:solidFill>
                      <a:prstDash val="solid"/>
                      <a:round/>
                      <a:headEnd type="none" w="med" len="med"/>
                      <a:tailEnd type="none" w="med" len="med"/>
                    </a:lnL>
                    <a:lnR w="12700" cap="flat" cmpd="sng" algn="ctr">
                      <a:solidFill>
                        <a:srgbClr val="8B8D8E"/>
                      </a:solidFill>
                      <a:prstDash val="solid"/>
                      <a:round/>
                      <a:headEnd type="none" w="med" len="med"/>
                      <a:tailEnd type="none" w="med" len="med"/>
                    </a:lnR>
                    <a:lnT w="12700" cap="flat" cmpd="sng" algn="ctr">
                      <a:solidFill>
                        <a:srgbClr val="8B8D8E"/>
                      </a:solidFill>
                      <a:prstDash val="solid"/>
                      <a:round/>
                      <a:headEnd type="none" w="med" len="med"/>
                      <a:tailEnd type="none" w="med" len="med"/>
                    </a:lnT>
                    <a:lnB w="12700" cap="flat" cmpd="sng" algn="ctr">
                      <a:solidFill>
                        <a:srgbClr val="8B8D8E"/>
                      </a:solidFill>
                      <a:prstDash val="solid"/>
                      <a:round/>
                      <a:headEnd type="none" w="med" len="med"/>
                      <a:tailEnd type="none" w="med" len="med"/>
                    </a:lnB>
                    <a:solidFill>
                      <a:srgbClr val="C00000"/>
                    </a:solidFill>
                  </a:tcPr>
                </a:tc>
                <a:tc>
                  <a:txBody>
                    <a:bodyPr/>
                    <a:lstStyle/>
                    <a:p>
                      <a:pPr marL="68580" algn="ctr">
                        <a:lnSpc>
                          <a:spcPts val="1415"/>
                        </a:lnSpc>
                      </a:pPr>
                      <a:r>
                        <a:rPr lang="de-DE" sz="800" dirty="0">
                          <a:solidFill>
                            <a:srgbClr val="000000"/>
                          </a:solidFill>
                          <a:effectLst/>
                          <a:latin typeface="Verdana" panose="020B0604030504040204" pitchFamily="34" charset="0"/>
                        </a:rPr>
                        <a:t>103-104</a:t>
                      </a:r>
                      <a:endParaRPr lang="en-GB" sz="800" dirty="0">
                        <a:solidFill>
                          <a:srgbClr val="000000"/>
                        </a:solidFill>
                        <a:effectLst/>
                        <a:latin typeface="Verdana" panose="020B0604030504040204" pitchFamily="34" charset="0"/>
                      </a:endParaRPr>
                    </a:p>
                  </a:txBody>
                  <a:tcPr marL="68580" marR="68580" marT="0" marB="0">
                    <a:lnL w="12700" cap="flat" cmpd="sng" algn="ctr">
                      <a:solidFill>
                        <a:srgbClr val="8B8D8E"/>
                      </a:solidFill>
                      <a:prstDash val="solid"/>
                      <a:round/>
                      <a:headEnd type="none" w="med" len="med"/>
                      <a:tailEnd type="none" w="med" len="med"/>
                    </a:lnL>
                    <a:lnR w="12700" cap="flat" cmpd="sng" algn="ctr">
                      <a:solidFill>
                        <a:srgbClr val="8B8D8E"/>
                      </a:solidFill>
                      <a:prstDash val="solid"/>
                      <a:round/>
                      <a:headEnd type="none" w="med" len="med"/>
                      <a:tailEnd type="none" w="med" len="med"/>
                    </a:lnR>
                    <a:lnT w="12700" cap="flat" cmpd="sng" algn="ctr">
                      <a:solidFill>
                        <a:srgbClr val="8B8D8E"/>
                      </a:solidFill>
                      <a:prstDash val="solid"/>
                      <a:round/>
                      <a:headEnd type="none" w="med" len="med"/>
                      <a:tailEnd type="none" w="med" len="med"/>
                    </a:lnT>
                    <a:lnB w="12700" cap="flat" cmpd="sng" algn="ctr">
                      <a:solidFill>
                        <a:srgbClr val="8B8D8E"/>
                      </a:solidFill>
                      <a:prstDash val="solid"/>
                      <a:round/>
                      <a:headEnd type="none" w="med" len="med"/>
                      <a:tailEnd type="none" w="med" len="med"/>
                    </a:lnB>
                  </a:tcPr>
                </a:tc>
                <a:extLst>
                  <a:ext uri="{0D108BD9-81ED-4DB2-BD59-A6C34878D82A}">
                    <a16:rowId xmlns:a16="http://schemas.microsoft.com/office/drawing/2014/main" xmlns="" val="659895742"/>
                  </a:ext>
                </a:extLst>
              </a:tr>
            </a:tbl>
          </a:graphicData>
        </a:graphic>
      </p:graphicFrame>
      <p:sp>
        <p:nvSpPr>
          <p:cNvPr id="7" name="Rounded Rectangle 6"/>
          <p:cNvSpPr/>
          <p:nvPr/>
        </p:nvSpPr>
        <p:spPr bwMode="auto">
          <a:xfrm>
            <a:off x="4445486" y="5805264"/>
            <a:ext cx="4685027" cy="864096"/>
          </a:xfrm>
          <a:prstGeom prst="roundRect">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lnSpc>
                <a:spcPts val="2100"/>
              </a:lnSpc>
            </a:pPr>
            <a:r>
              <a:rPr lang="en-US" sz="1200" dirty="0" smtClean="0">
                <a:solidFill>
                  <a:schemeClr val="bg1"/>
                </a:solidFill>
              </a:rPr>
              <a:t>With more favorable cost of financing the LCOE of ground mounted solar PV can be reduced in Croatia by 24%</a:t>
            </a:r>
            <a:r>
              <a:rPr lang="ta-IN" sz="1200" dirty="0">
                <a:solidFill>
                  <a:schemeClr val="bg1"/>
                </a:solidFill>
              </a:rPr>
              <a:t>. *explanatory note: Mak Dukan</a:t>
            </a:r>
            <a:endParaRPr lang="en-US" sz="1200" dirty="0">
              <a:solidFill>
                <a:schemeClr val="bg1"/>
              </a:solidFill>
            </a:endParaRPr>
          </a:p>
          <a:p>
            <a:pPr marL="0" marR="0" indent="0" algn="ctr" defTabSz="914400" rtl="0" eaLnBrk="1" fontAlgn="base" latinLnBrk="0" hangingPunct="1">
              <a:lnSpc>
                <a:spcPts val="2100"/>
              </a:lnSpc>
              <a:spcBef>
                <a:spcPct val="0"/>
              </a:spcBef>
              <a:spcAft>
                <a:spcPct val="0"/>
              </a:spcAft>
              <a:buClrTx/>
              <a:buSzTx/>
              <a:buFontTx/>
              <a:buNone/>
              <a:tabLst/>
            </a:pPr>
            <a:endParaRPr kumimoji="0" lang="en-US" sz="1200" b="0" i="0" u="none" strike="noStrike" cap="none" normalizeH="0" baseline="0" dirty="0" smtClean="0">
              <a:ln>
                <a:noFill/>
              </a:ln>
              <a:solidFill>
                <a:schemeClr val="bg1"/>
              </a:solidFill>
              <a:effectLst/>
            </a:endParaRPr>
          </a:p>
        </p:txBody>
      </p:sp>
      <p:sp>
        <p:nvSpPr>
          <p:cNvPr id="8" name="Rounded Rectangle 7"/>
          <p:cNvSpPr/>
          <p:nvPr/>
        </p:nvSpPr>
        <p:spPr bwMode="auto">
          <a:xfrm>
            <a:off x="4444016" y="4797152"/>
            <a:ext cx="4685027" cy="864096"/>
          </a:xfrm>
          <a:prstGeom prst="roundRect">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ts val="2100"/>
              </a:lnSpc>
              <a:spcBef>
                <a:spcPct val="0"/>
              </a:spcBef>
              <a:spcAft>
                <a:spcPct val="0"/>
              </a:spcAft>
              <a:buClrTx/>
              <a:buSzTx/>
              <a:buFontTx/>
              <a:buNone/>
              <a:tabLst/>
            </a:pPr>
            <a:r>
              <a:rPr lang="en-US" sz="1200" dirty="0" smtClean="0">
                <a:solidFill>
                  <a:schemeClr val="bg1"/>
                </a:solidFill>
              </a:rPr>
              <a:t>These numbers reflect the LCOE for average insulation in Croatia and for ground mounted PV</a:t>
            </a:r>
            <a:endParaRPr kumimoji="0" lang="en-US" sz="1200" b="0" i="0" u="none" strike="noStrike" cap="none" normalizeH="0" baseline="0" dirty="0" smtClean="0">
              <a:ln>
                <a:noFill/>
              </a:ln>
              <a:solidFill>
                <a:schemeClr val="bg1"/>
              </a:solidFill>
              <a:effectLst/>
            </a:endParaRPr>
          </a:p>
        </p:txBody>
      </p:sp>
    </p:spTree>
    <p:extLst>
      <p:ext uri="{BB962C8B-B14F-4D97-AF65-F5344CB8AC3E}">
        <p14:creationId xmlns:p14="http://schemas.microsoft.com/office/powerpoint/2010/main" val="1014239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Main conclusions</a:t>
            </a:r>
          </a:p>
        </p:txBody>
      </p:sp>
      <p:sp>
        <p:nvSpPr>
          <p:cNvPr id="3" name="Content Placeholder 2"/>
          <p:cNvSpPr>
            <a:spLocks noGrp="1"/>
          </p:cNvSpPr>
          <p:nvPr>
            <p:ph idx="1"/>
          </p:nvPr>
        </p:nvSpPr>
        <p:spPr>
          <a:xfrm>
            <a:off x="755576" y="1052736"/>
            <a:ext cx="7560840" cy="4294188"/>
          </a:xfrm>
        </p:spPr>
        <p:txBody>
          <a:bodyPr/>
          <a:lstStyle/>
          <a:p>
            <a:r>
              <a:rPr lang="en-GB" sz="1400" dirty="0"/>
              <a:t>Policy schemes have to be designed at national and European level to allow for adequate </a:t>
            </a:r>
            <a:r>
              <a:rPr lang="en-GB" sz="1400" b="1" dirty="0"/>
              <a:t>RE business cases </a:t>
            </a:r>
            <a:r>
              <a:rPr lang="en-GB" sz="1400" dirty="0"/>
              <a:t>and trigger private investments.</a:t>
            </a:r>
          </a:p>
          <a:p>
            <a:pPr marL="0" indent="0">
              <a:buNone/>
            </a:pPr>
            <a:endParaRPr lang="en-GB" sz="1400" dirty="0"/>
          </a:p>
          <a:p>
            <a:r>
              <a:rPr lang="en-GB" sz="1400" dirty="0"/>
              <a:t>Countries can benefit from a low WACC only </a:t>
            </a:r>
            <a:r>
              <a:rPr lang="en-GB" sz="1400" b="1" dirty="0"/>
              <a:t>if adequate policies are in place</a:t>
            </a:r>
            <a:r>
              <a:rPr lang="en-GB" sz="1400" dirty="0"/>
              <a:t>.</a:t>
            </a:r>
          </a:p>
          <a:p>
            <a:pPr marL="0" indent="0">
              <a:buNone/>
            </a:pPr>
            <a:endParaRPr lang="en-GB" sz="1400" dirty="0"/>
          </a:p>
          <a:p>
            <a:r>
              <a:rPr lang="en-GB" sz="1400" dirty="0"/>
              <a:t>In addition, ‘</a:t>
            </a:r>
            <a:r>
              <a:rPr lang="en-GB" sz="1400" b="1" dirty="0"/>
              <a:t>WACC-aware</a:t>
            </a:r>
            <a:r>
              <a:rPr lang="en-GB" sz="1400" dirty="0"/>
              <a:t>’ policies and policy instrument designs can have a significant influence on the cost of capital and hence on the costs of the support schemes.</a:t>
            </a:r>
            <a:endParaRPr lang="en-US" sz="1400" dirty="0"/>
          </a:p>
        </p:txBody>
      </p:sp>
      <p:sp>
        <p:nvSpPr>
          <p:cNvPr id="4" name="Slide Number Placeholder 3"/>
          <p:cNvSpPr>
            <a:spLocks noGrp="1"/>
          </p:cNvSpPr>
          <p:nvPr>
            <p:ph type="sldNum" sz="quarter" idx="12"/>
          </p:nvPr>
        </p:nvSpPr>
        <p:spPr/>
        <p:txBody>
          <a:bodyPr/>
          <a:lstStyle/>
          <a:p>
            <a:pPr>
              <a:defRPr/>
            </a:pPr>
            <a:fld id="{7EB3DA03-314C-486B-AA78-6C1D2C2DA1B5}" type="slidenum">
              <a:rPr lang="en-GB" smtClean="0"/>
              <a:pPr>
                <a:defRPr/>
              </a:pPr>
              <a:t>15</a:t>
            </a:fld>
            <a:endParaRPr lang="en-GB"/>
          </a:p>
        </p:txBody>
      </p:sp>
    </p:spTree>
    <p:extLst>
      <p:ext uri="{BB962C8B-B14F-4D97-AF65-F5344CB8AC3E}">
        <p14:creationId xmlns:p14="http://schemas.microsoft.com/office/powerpoint/2010/main" val="27330809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a:t>
            </a:r>
            <a:r>
              <a:rPr lang="en-GB" dirty="0" err="1"/>
              <a:t>Pricetag</a:t>
            </a:r>
            <a:r>
              <a:rPr lang="en-GB" dirty="0"/>
              <a:t> Project</a:t>
            </a:r>
          </a:p>
        </p:txBody>
      </p:sp>
      <p:sp>
        <p:nvSpPr>
          <p:cNvPr id="3" name="Content Placeholder 2"/>
          <p:cNvSpPr>
            <a:spLocks noGrp="1"/>
          </p:cNvSpPr>
          <p:nvPr>
            <p:ph idx="1"/>
          </p:nvPr>
        </p:nvSpPr>
        <p:spPr>
          <a:xfrm>
            <a:off x="827584" y="1772816"/>
            <a:ext cx="7107237" cy="4294188"/>
          </a:xfrm>
        </p:spPr>
        <p:txBody>
          <a:bodyPr/>
          <a:lstStyle/>
          <a:p>
            <a:r>
              <a:rPr lang="en-GB" sz="1800" dirty="0"/>
              <a:t>Follow up to the DIA Core project</a:t>
            </a:r>
            <a:br>
              <a:rPr lang="en-GB" sz="1800" dirty="0"/>
            </a:br>
            <a:endParaRPr lang="en-GB" sz="1800" dirty="0"/>
          </a:p>
          <a:p>
            <a:r>
              <a:rPr lang="en-GB" sz="1800" dirty="0"/>
              <a:t>Funded by the European Climate Foundation</a:t>
            </a:r>
          </a:p>
          <a:p>
            <a:endParaRPr lang="en-GB" sz="1800" dirty="0"/>
          </a:p>
          <a:p>
            <a:r>
              <a:rPr lang="en-GB" sz="1800" dirty="0"/>
              <a:t>Project team: </a:t>
            </a:r>
            <a:r>
              <a:rPr lang="en-GB" sz="1800" dirty="0" err="1" smtClean="0"/>
              <a:t>Ecofys</a:t>
            </a:r>
            <a:r>
              <a:rPr lang="ta-IN" sz="1800" dirty="0" smtClean="0"/>
              <a:t> (DE)</a:t>
            </a:r>
            <a:r>
              <a:rPr lang="en-GB" sz="1800" dirty="0" smtClean="0"/>
              <a:t>, </a:t>
            </a:r>
            <a:r>
              <a:rPr lang="en-GB" sz="1800" dirty="0" err="1" smtClean="0"/>
              <a:t>eclareon</a:t>
            </a:r>
            <a:r>
              <a:rPr lang="ta-IN" sz="1800" dirty="0" smtClean="0"/>
              <a:t> (DE)</a:t>
            </a:r>
            <a:r>
              <a:rPr lang="en-GB" sz="1800" dirty="0" smtClean="0"/>
              <a:t> </a:t>
            </a:r>
            <a:r>
              <a:rPr lang="en-GB" sz="1800" dirty="0"/>
              <a:t>with support of </a:t>
            </a:r>
            <a:r>
              <a:rPr lang="ta-IN" sz="1800" dirty="0" smtClean="0"/>
              <a:t>Starfish Energy (CRO) </a:t>
            </a:r>
            <a:r>
              <a:rPr lang="en-GB" sz="1800" dirty="0" smtClean="0"/>
              <a:t>and N</a:t>
            </a:r>
            <a:r>
              <a:rPr lang="ta-IN" sz="1800" dirty="0" smtClean="0"/>
              <a:t>ational Technical University of Athens (GR)</a:t>
            </a:r>
            <a:endParaRPr lang="en-GB" sz="1800" dirty="0"/>
          </a:p>
          <a:p>
            <a:pPr marL="0" indent="0">
              <a:buNone/>
            </a:pPr>
            <a:endParaRPr lang="en-GB" dirty="0"/>
          </a:p>
        </p:txBody>
      </p:sp>
      <p:sp>
        <p:nvSpPr>
          <p:cNvPr id="4" name="Slide Number Placeholder 3"/>
          <p:cNvSpPr>
            <a:spLocks noGrp="1"/>
          </p:cNvSpPr>
          <p:nvPr>
            <p:ph type="sldNum" sz="quarter" idx="12"/>
          </p:nvPr>
        </p:nvSpPr>
        <p:spPr/>
        <p:txBody>
          <a:bodyPr/>
          <a:lstStyle/>
          <a:p>
            <a:pPr>
              <a:defRPr/>
            </a:pPr>
            <a:fld id="{7EB3DA03-314C-486B-AA78-6C1D2C2DA1B5}" type="slidenum">
              <a:rPr lang="en-GB" smtClean="0"/>
              <a:pPr>
                <a:defRPr/>
              </a:pPr>
              <a:t>2</a:t>
            </a:fld>
            <a:endParaRPr lang="en-GB"/>
          </a:p>
        </p:txBody>
      </p:sp>
    </p:spTree>
    <p:extLst>
      <p:ext uri="{BB962C8B-B14F-4D97-AF65-F5344CB8AC3E}">
        <p14:creationId xmlns:p14="http://schemas.microsoft.com/office/powerpoint/2010/main" val="36447672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Objectives</a:t>
            </a:r>
          </a:p>
        </p:txBody>
      </p:sp>
      <p:sp>
        <p:nvSpPr>
          <p:cNvPr id="3" name="Content Placeholder 2"/>
          <p:cNvSpPr>
            <a:spLocks noGrp="1"/>
          </p:cNvSpPr>
          <p:nvPr>
            <p:ph idx="1"/>
          </p:nvPr>
        </p:nvSpPr>
        <p:spPr>
          <a:xfrm>
            <a:off x="971600" y="980728"/>
            <a:ext cx="7107237" cy="4294188"/>
          </a:xfrm>
        </p:spPr>
        <p:txBody>
          <a:bodyPr/>
          <a:lstStyle/>
          <a:p>
            <a:r>
              <a:rPr lang="en-US" sz="1800" dirty="0"/>
              <a:t>Update the 2014 wind onshore cost of capital data from DIA Core and to provide cost of capital data for PV projects for 2016. </a:t>
            </a:r>
          </a:p>
          <a:p>
            <a:endParaRPr lang="en-US" sz="1800" dirty="0"/>
          </a:p>
          <a:p>
            <a:r>
              <a:rPr lang="en-US" sz="1800" dirty="0"/>
              <a:t>Provide short term support to the EU debate on a de-risking mechanism. </a:t>
            </a:r>
          </a:p>
          <a:p>
            <a:endParaRPr lang="en-US" sz="1800" dirty="0"/>
          </a:p>
          <a:p>
            <a:r>
              <a:rPr lang="en-GB" sz="1800" dirty="0"/>
              <a:t>Relevance to the policy discussions with article 3.4 of the Renewable Energy Directive stating:</a:t>
            </a:r>
          </a:p>
          <a:p>
            <a:pPr marL="0" indent="0" algn="ctr">
              <a:buNone/>
            </a:pPr>
            <a:r>
              <a:rPr lang="en-GB" sz="1600" i="1" dirty="0"/>
              <a:t>“The Commission shall support the high ambition of Member States through an enabling framework comprising the enhanced use of Union funds, in particular financial instruments, especially in view of reducing the cost of capital for renewable energy projects”.</a:t>
            </a:r>
            <a:endParaRPr lang="en-GB" sz="1600" dirty="0"/>
          </a:p>
          <a:p>
            <a:endParaRPr lang="en-GB" sz="1800" dirty="0"/>
          </a:p>
        </p:txBody>
      </p:sp>
      <p:sp>
        <p:nvSpPr>
          <p:cNvPr id="4" name="Slide Number Placeholder 3"/>
          <p:cNvSpPr>
            <a:spLocks noGrp="1"/>
          </p:cNvSpPr>
          <p:nvPr>
            <p:ph type="sldNum" sz="quarter" idx="12"/>
          </p:nvPr>
        </p:nvSpPr>
        <p:spPr/>
        <p:txBody>
          <a:bodyPr/>
          <a:lstStyle/>
          <a:p>
            <a:pPr>
              <a:defRPr/>
            </a:pPr>
            <a:fld id="{7EB3DA03-314C-486B-AA78-6C1D2C2DA1B5}" type="slidenum">
              <a:rPr lang="en-GB" smtClean="0"/>
              <a:pPr>
                <a:defRPr/>
              </a:pPr>
              <a:t>3</a:t>
            </a:fld>
            <a:endParaRPr lang="en-GB"/>
          </a:p>
        </p:txBody>
      </p:sp>
    </p:spTree>
    <p:extLst>
      <p:ext uri="{BB962C8B-B14F-4D97-AF65-F5344CB8AC3E}">
        <p14:creationId xmlns:p14="http://schemas.microsoft.com/office/powerpoint/2010/main" val="17950563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Focus and timing </a:t>
            </a:r>
          </a:p>
        </p:txBody>
      </p:sp>
      <p:sp>
        <p:nvSpPr>
          <p:cNvPr id="3" name="Content Placeholder 2"/>
          <p:cNvSpPr>
            <a:spLocks noGrp="1"/>
          </p:cNvSpPr>
          <p:nvPr>
            <p:ph idx="1"/>
          </p:nvPr>
        </p:nvSpPr>
        <p:spPr/>
        <p:txBody>
          <a:bodyPr/>
          <a:lstStyle/>
          <a:p>
            <a:r>
              <a:rPr lang="en-GB" sz="1800" dirty="0"/>
              <a:t>Focus: South East Europe (Bulgaria, Croatia, Greece, Hungary, Romania Slovakia)</a:t>
            </a:r>
            <a:br>
              <a:rPr lang="en-GB" sz="1800" dirty="0"/>
            </a:br>
            <a:endParaRPr lang="en-GB" sz="1800" dirty="0"/>
          </a:p>
          <a:p>
            <a:r>
              <a:rPr lang="en-GB" sz="1800" dirty="0"/>
              <a:t>Technologies concerned: wind onshore and ground-mounted PV</a:t>
            </a:r>
            <a:br>
              <a:rPr lang="en-GB" sz="1800" dirty="0"/>
            </a:br>
            <a:endParaRPr lang="en-GB" sz="1800" dirty="0"/>
          </a:p>
          <a:p>
            <a:r>
              <a:rPr lang="en-GB" sz="1800" dirty="0"/>
              <a:t>Timing of the interviews: Fall 2016</a:t>
            </a:r>
            <a:br>
              <a:rPr lang="en-GB" sz="1800" dirty="0"/>
            </a:br>
            <a:endParaRPr lang="en-GB" sz="1800" dirty="0"/>
          </a:p>
          <a:p>
            <a:r>
              <a:rPr lang="en-GB" sz="1800" dirty="0"/>
              <a:t>Publication of the report: Early 2017</a:t>
            </a:r>
          </a:p>
          <a:p>
            <a:pPr marL="0" indent="0">
              <a:buNone/>
            </a:pPr>
            <a:endParaRPr lang="en-GB" dirty="0"/>
          </a:p>
        </p:txBody>
      </p:sp>
      <p:sp>
        <p:nvSpPr>
          <p:cNvPr id="4" name="Slide Number Placeholder 3"/>
          <p:cNvSpPr>
            <a:spLocks noGrp="1"/>
          </p:cNvSpPr>
          <p:nvPr>
            <p:ph type="sldNum" sz="quarter" idx="12"/>
          </p:nvPr>
        </p:nvSpPr>
        <p:spPr/>
        <p:txBody>
          <a:bodyPr/>
          <a:lstStyle/>
          <a:p>
            <a:pPr>
              <a:defRPr/>
            </a:pPr>
            <a:fld id="{7EB3DA03-314C-486B-AA78-6C1D2C2DA1B5}" type="slidenum">
              <a:rPr lang="en-GB" smtClean="0"/>
              <a:pPr>
                <a:defRPr/>
              </a:pPr>
              <a:t>4</a:t>
            </a:fld>
            <a:endParaRPr lang="en-GB"/>
          </a:p>
        </p:txBody>
      </p:sp>
    </p:spTree>
    <p:extLst>
      <p:ext uri="{BB962C8B-B14F-4D97-AF65-F5344CB8AC3E}">
        <p14:creationId xmlns:p14="http://schemas.microsoft.com/office/powerpoint/2010/main" val="30331016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Structure of the report</a:t>
            </a:r>
          </a:p>
        </p:txBody>
      </p:sp>
      <p:sp>
        <p:nvSpPr>
          <p:cNvPr id="3" name="Content Placeholder 2"/>
          <p:cNvSpPr>
            <a:spLocks noGrp="1"/>
          </p:cNvSpPr>
          <p:nvPr>
            <p:ph idx="1"/>
          </p:nvPr>
        </p:nvSpPr>
        <p:spPr>
          <a:xfrm>
            <a:off x="982754" y="1340768"/>
            <a:ext cx="7107237" cy="4294188"/>
          </a:xfrm>
        </p:spPr>
        <p:txBody>
          <a:bodyPr/>
          <a:lstStyle/>
          <a:p>
            <a:pPr marL="457200" indent="-457200">
              <a:buFont typeface="+mj-lt"/>
              <a:buAutoNum type="arabicPeriod"/>
            </a:pPr>
            <a:r>
              <a:rPr lang="en-US" sz="1800" dirty="0"/>
              <a:t>Maps for SEE region featuring the:</a:t>
            </a:r>
          </a:p>
          <a:p>
            <a:pPr lvl="2"/>
            <a:r>
              <a:rPr lang="en-US" sz="1800" dirty="0"/>
              <a:t>cost of capital for wind and PV, </a:t>
            </a:r>
          </a:p>
          <a:p>
            <a:pPr lvl="2"/>
            <a:r>
              <a:rPr lang="en-US" sz="1800" dirty="0"/>
              <a:t>cost of debt; </a:t>
            </a:r>
          </a:p>
          <a:p>
            <a:pPr lvl="2"/>
            <a:r>
              <a:rPr lang="en-US" sz="1800" dirty="0"/>
              <a:t>cost of equity; </a:t>
            </a:r>
          </a:p>
          <a:p>
            <a:pPr lvl="2"/>
            <a:r>
              <a:rPr lang="en-US" sz="1800" dirty="0"/>
              <a:t>debt/equity ratio </a:t>
            </a:r>
          </a:p>
          <a:p>
            <a:pPr lvl="2"/>
            <a:r>
              <a:rPr lang="en-US" sz="1800" dirty="0"/>
              <a:t>2015 installed capacity.</a:t>
            </a:r>
          </a:p>
          <a:p>
            <a:pPr marL="657225" lvl="2" indent="0">
              <a:buNone/>
            </a:pPr>
            <a:endParaRPr lang="en-US" sz="1800" dirty="0"/>
          </a:p>
          <a:p>
            <a:pPr marL="457200" indent="-457200">
              <a:buFont typeface="+mj-lt"/>
              <a:buAutoNum type="arabicPeriod"/>
            </a:pPr>
            <a:r>
              <a:rPr lang="en-US" sz="1800" dirty="0"/>
              <a:t>Identification of country risk and of the policy risk. </a:t>
            </a:r>
          </a:p>
          <a:p>
            <a:pPr marL="457200" indent="-457200">
              <a:buFont typeface="+mj-lt"/>
              <a:buAutoNum type="arabicPeriod"/>
            </a:pPr>
            <a:r>
              <a:rPr lang="en-US" sz="1800" dirty="0"/>
              <a:t>Calculation of the policy risk premium in the </a:t>
            </a:r>
            <a:r>
              <a:rPr lang="en-US" sz="1800" dirty="0" err="1"/>
              <a:t>levelised</a:t>
            </a:r>
            <a:r>
              <a:rPr lang="en-US" sz="1800" dirty="0"/>
              <a:t> cost of electricity of wind and PV.</a:t>
            </a:r>
          </a:p>
          <a:p>
            <a:pPr marL="457200" indent="-457200">
              <a:buFont typeface="+mj-lt"/>
              <a:buAutoNum type="arabicPeriod"/>
            </a:pPr>
            <a:r>
              <a:rPr lang="en-US" sz="1800" dirty="0"/>
              <a:t>Country factsheets</a:t>
            </a:r>
          </a:p>
          <a:p>
            <a:endParaRPr lang="en-GB" dirty="0"/>
          </a:p>
        </p:txBody>
      </p:sp>
      <p:sp>
        <p:nvSpPr>
          <p:cNvPr id="4" name="Slide Number Placeholder 3"/>
          <p:cNvSpPr>
            <a:spLocks noGrp="1"/>
          </p:cNvSpPr>
          <p:nvPr>
            <p:ph type="sldNum" sz="quarter" idx="12"/>
          </p:nvPr>
        </p:nvSpPr>
        <p:spPr/>
        <p:txBody>
          <a:bodyPr/>
          <a:lstStyle/>
          <a:p>
            <a:pPr>
              <a:defRPr/>
            </a:pPr>
            <a:fld id="{7EB3DA03-314C-486B-AA78-6C1D2C2DA1B5}" type="slidenum">
              <a:rPr lang="en-GB" smtClean="0"/>
              <a:pPr>
                <a:defRPr/>
              </a:pPr>
              <a:t>5</a:t>
            </a:fld>
            <a:endParaRPr lang="en-GB"/>
          </a:p>
        </p:txBody>
      </p:sp>
    </p:spTree>
    <p:extLst>
      <p:ext uri="{BB962C8B-B14F-4D97-AF65-F5344CB8AC3E}">
        <p14:creationId xmlns:p14="http://schemas.microsoft.com/office/powerpoint/2010/main" val="5283658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 few caveats</a:t>
            </a:r>
          </a:p>
        </p:txBody>
      </p:sp>
      <p:sp>
        <p:nvSpPr>
          <p:cNvPr id="3" name="Content Placeholder 2"/>
          <p:cNvSpPr>
            <a:spLocks noGrp="1"/>
          </p:cNvSpPr>
          <p:nvPr>
            <p:ph idx="1"/>
          </p:nvPr>
        </p:nvSpPr>
        <p:spPr>
          <a:xfrm>
            <a:off x="755576" y="1340768"/>
            <a:ext cx="7107237" cy="4294188"/>
          </a:xfrm>
        </p:spPr>
        <p:txBody>
          <a:bodyPr/>
          <a:lstStyle/>
          <a:p>
            <a:r>
              <a:rPr lang="en-US" sz="1800" dirty="0"/>
              <a:t>The </a:t>
            </a:r>
            <a:r>
              <a:rPr lang="en-US" sz="1800" dirty="0" err="1"/>
              <a:t>colouring</a:t>
            </a:r>
            <a:r>
              <a:rPr lang="en-US" sz="1800" dirty="0"/>
              <a:t> of the maps is based on the median value of the interview results and not the average results, in order to avoid run away figures.</a:t>
            </a:r>
          </a:p>
          <a:p>
            <a:r>
              <a:rPr lang="en-US" sz="1800" dirty="0"/>
              <a:t>Since there has been no wind power development in several countries for several years, the values have to be considered as being hypothetical. </a:t>
            </a:r>
          </a:p>
          <a:p>
            <a:r>
              <a:rPr lang="en-US" sz="1800" dirty="0"/>
              <a:t>The figures related to the wind onshore in Romania are model estimations. Due to the current situation of the Romanian wind onshore market, it was not possible to acquire solid market based figures in the interviews.</a:t>
            </a:r>
            <a:endParaRPr lang="en-GB" sz="1800" dirty="0"/>
          </a:p>
        </p:txBody>
      </p:sp>
      <p:sp>
        <p:nvSpPr>
          <p:cNvPr id="4" name="Slide Number Placeholder 3"/>
          <p:cNvSpPr>
            <a:spLocks noGrp="1"/>
          </p:cNvSpPr>
          <p:nvPr>
            <p:ph type="sldNum" sz="quarter" idx="12"/>
          </p:nvPr>
        </p:nvSpPr>
        <p:spPr/>
        <p:txBody>
          <a:bodyPr/>
          <a:lstStyle/>
          <a:p>
            <a:pPr>
              <a:defRPr/>
            </a:pPr>
            <a:fld id="{7EB3DA03-314C-486B-AA78-6C1D2C2DA1B5}" type="slidenum">
              <a:rPr lang="en-GB" smtClean="0"/>
              <a:pPr>
                <a:defRPr/>
              </a:pPr>
              <a:t>6</a:t>
            </a:fld>
            <a:endParaRPr lang="en-GB" dirty="0"/>
          </a:p>
        </p:txBody>
      </p:sp>
    </p:spTree>
    <p:extLst>
      <p:ext uri="{BB962C8B-B14F-4D97-AF65-F5344CB8AC3E}">
        <p14:creationId xmlns:p14="http://schemas.microsoft.com/office/powerpoint/2010/main" val="38351172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WACC for wind onshore</a:t>
            </a:r>
          </a:p>
        </p:txBody>
      </p:sp>
      <p:sp>
        <p:nvSpPr>
          <p:cNvPr id="4" name="Slide Number Placeholder 3"/>
          <p:cNvSpPr>
            <a:spLocks noGrp="1"/>
          </p:cNvSpPr>
          <p:nvPr>
            <p:ph type="sldNum" sz="quarter" idx="12"/>
          </p:nvPr>
        </p:nvSpPr>
        <p:spPr/>
        <p:txBody>
          <a:bodyPr/>
          <a:lstStyle/>
          <a:p>
            <a:pPr>
              <a:defRPr/>
            </a:pPr>
            <a:fld id="{7EB3DA03-314C-486B-AA78-6C1D2C2DA1B5}" type="slidenum">
              <a:rPr lang="en-GB" smtClean="0"/>
              <a:pPr>
                <a:defRPr/>
              </a:pPr>
              <a:t>7</a:t>
            </a:fld>
            <a:endParaRPr lang="en-GB" dirty="0"/>
          </a:p>
        </p:txBody>
      </p:sp>
      <p:pic>
        <p:nvPicPr>
          <p:cNvPr id="5" name="Grafik 37" descr="C:\Users\rb\AppData\Local\Microsoft\Windows\Temporary Internet FilesContent.Word\Wind Onshore_WACC_low.jpg"/>
          <p:cNvPicPr/>
          <p:nvPr/>
        </p:nvPicPr>
        <p:blipFill>
          <a:blip r:embed="rId2" cstate="email">
            <a:extLst>
              <a:ext uri="{28A0092B-C50C-407E-A947-70E740481C1C}">
                <a14:useLocalDpi xmlns:a14="http://schemas.microsoft.com/office/drawing/2010/main"/>
              </a:ext>
            </a:extLst>
          </a:blip>
          <a:srcRect/>
          <a:stretch>
            <a:fillRect/>
          </a:stretch>
        </p:blipFill>
        <p:spPr bwMode="auto">
          <a:xfrm>
            <a:off x="2110740" y="967740"/>
            <a:ext cx="4922520" cy="4922520"/>
          </a:xfrm>
          <a:prstGeom prst="rect">
            <a:avLst/>
          </a:prstGeom>
          <a:noFill/>
          <a:ln>
            <a:noFill/>
          </a:ln>
        </p:spPr>
      </p:pic>
    </p:spTree>
    <p:extLst>
      <p:ext uri="{BB962C8B-B14F-4D97-AF65-F5344CB8AC3E}">
        <p14:creationId xmlns:p14="http://schemas.microsoft.com/office/powerpoint/2010/main" val="33043082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WACC for ground-based PV</a:t>
            </a:r>
          </a:p>
        </p:txBody>
      </p:sp>
      <p:sp>
        <p:nvSpPr>
          <p:cNvPr id="4" name="Slide Number Placeholder 3"/>
          <p:cNvSpPr>
            <a:spLocks noGrp="1"/>
          </p:cNvSpPr>
          <p:nvPr>
            <p:ph type="sldNum" sz="quarter" idx="12"/>
          </p:nvPr>
        </p:nvSpPr>
        <p:spPr/>
        <p:txBody>
          <a:bodyPr/>
          <a:lstStyle/>
          <a:p>
            <a:pPr>
              <a:defRPr/>
            </a:pPr>
            <a:fld id="{7EB3DA03-314C-486B-AA78-6C1D2C2DA1B5}" type="slidenum">
              <a:rPr lang="en-GB" smtClean="0"/>
              <a:pPr>
                <a:defRPr/>
              </a:pPr>
              <a:t>8</a:t>
            </a:fld>
            <a:endParaRPr lang="en-GB" dirty="0"/>
          </a:p>
        </p:txBody>
      </p:sp>
      <p:pic>
        <p:nvPicPr>
          <p:cNvPr id="5" name="Grafik 38" descr="C:\Users\rb\AppData\Local\Microsoft\Windows\Temporary Internet FilesContent.Word\PV_WACC_low.jpg"/>
          <p:cNvPicPr/>
          <p:nvPr/>
        </p:nvPicPr>
        <p:blipFill>
          <a:blip r:embed="rId2" cstate="email">
            <a:extLst>
              <a:ext uri="{28A0092B-C50C-407E-A947-70E740481C1C}">
                <a14:useLocalDpi xmlns:a14="http://schemas.microsoft.com/office/drawing/2010/main"/>
              </a:ext>
            </a:extLst>
          </a:blip>
          <a:srcRect/>
          <a:stretch>
            <a:fillRect/>
          </a:stretch>
        </p:blipFill>
        <p:spPr bwMode="auto">
          <a:xfrm>
            <a:off x="2148840" y="1005840"/>
            <a:ext cx="4846320" cy="4846320"/>
          </a:xfrm>
          <a:prstGeom prst="rect">
            <a:avLst/>
          </a:prstGeom>
          <a:noFill/>
          <a:ln>
            <a:noFill/>
          </a:ln>
        </p:spPr>
      </p:pic>
    </p:spTree>
    <p:extLst>
      <p:ext uri="{BB962C8B-B14F-4D97-AF65-F5344CB8AC3E}">
        <p14:creationId xmlns:p14="http://schemas.microsoft.com/office/powerpoint/2010/main" val="23061194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Comparing 2014 and 2016 WACC wind onshore</a:t>
            </a:r>
            <a:endParaRPr lang="en-GB" dirty="0"/>
          </a:p>
        </p:txBody>
      </p:sp>
      <p:sp>
        <p:nvSpPr>
          <p:cNvPr id="4" name="Slide Number Placeholder 3"/>
          <p:cNvSpPr>
            <a:spLocks noGrp="1"/>
          </p:cNvSpPr>
          <p:nvPr>
            <p:ph type="sldNum" sz="quarter" idx="12"/>
          </p:nvPr>
        </p:nvSpPr>
        <p:spPr/>
        <p:txBody>
          <a:bodyPr/>
          <a:lstStyle/>
          <a:p>
            <a:pPr>
              <a:defRPr/>
            </a:pPr>
            <a:fld id="{7EB3DA03-314C-486B-AA78-6C1D2C2DA1B5}" type="slidenum">
              <a:rPr lang="en-GB" smtClean="0"/>
              <a:pPr>
                <a:defRPr/>
              </a:pPr>
              <a:t>9</a:t>
            </a:fld>
            <a:endParaRPr lang="en-GB" dirty="0"/>
          </a:p>
        </p:txBody>
      </p:sp>
      <p:pic>
        <p:nvPicPr>
          <p:cNvPr id="5" name="Grafik 61" descr="C:\Users\rb\AppData\Local\Microsoft\Windows\Temporary Internet FilesContent.Word\Wind Onshore_WACC2014-2016_02_low.jpg"/>
          <p:cNvPicPr/>
          <p:nvPr/>
        </p:nvPicPr>
        <p:blipFill>
          <a:blip r:embed="rId2" cstate="email">
            <a:extLst>
              <a:ext uri="{28A0092B-C50C-407E-A947-70E740481C1C}">
                <a14:useLocalDpi xmlns:a14="http://schemas.microsoft.com/office/drawing/2010/main"/>
              </a:ext>
            </a:extLst>
          </a:blip>
          <a:srcRect/>
          <a:stretch>
            <a:fillRect/>
          </a:stretch>
        </p:blipFill>
        <p:spPr bwMode="auto">
          <a:xfrm>
            <a:off x="2286000" y="1143000"/>
            <a:ext cx="4572000" cy="4572000"/>
          </a:xfrm>
          <a:prstGeom prst="rect">
            <a:avLst/>
          </a:prstGeom>
          <a:noFill/>
          <a:ln>
            <a:noFill/>
          </a:ln>
        </p:spPr>
      </p:pic>
    </p:spTree>
    <p:extLst>
      <p:ext uri="{BB962C8B-B14F-4D97-AF65-F5344CB8AC3E}">
        <p14:creationId xmlns:p14="http://schemas.microsoft.com/office/powerpoint/2010/main" val="2601462282"/>
      </p:ext>
    </p:extLst>
  </p:cSld>
  <p:clrMapOvr>
    <a:masterClrMapping/>
  </p:clrMapOvr>
</p:sld>
</file>

<file path=ppt/theme/theme1.xml><?xml version="1.0" encoding="utf-8"?>
<a:theme xmlns:a="http://schemas.openxmlformats.org/drawingml/2006/main" name="ECOFYS_Template">
  <a:themeElements>
    <a:clrScheme name="ECOFYS_Template 15">
      <a:dk1>
        <a:srgbClr val="000000"/>
      </a:dk1>
      <a:lt1>
        <a:srgbClr val="FFFFFF"/>
      </a:lt1>
      <a:dk2>
        <a:srgbClr val="7AB800"/>
      </a:dk2>
      <a:lt2>
        <a:srgbClr val="8B8D8E"/>
      </a:lt2>
      <a:accent1>
        <a:srgbClr val="E8E8E8"/>
      </a:accent1>
      <a:accent2>
        <a:srgbClr val="C60C30"/>
      </a:accent2>
      <a:accent3>
        <a:srgbClr val="FFFFFF"/>
      </a:accent3>
      <a:accent4>
        <a:srgbClr val="000000"/>
      </a:accent4>
      <a:accent5>
        <a:srgbClr val="F2F2F2"/>
      </a:accent5>
      <a:accent6>
        <a:srgbClr val="B30A2A"/>
      </a:accent6>
      <a:hlink>
        <a:srgbClr val="0039A6"/>
      </a:hlink>
      <a:folHlink>
        <a:srgbClr val="AFD466"/>
      </a:folHlink>
    </a:clrScheme>
    <a:fontScheme name="ECOFYS_Template">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E8E8E8"/>
        </a:solidFill>
        <a:ln w="9525" cap="flat" cmpd="sng" algn="ctr">
          <a:solidFill>
            <a:schemeClr val="bg2"/>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ts val="2100"/>
          </a:lnSpc>
          <a:spcBef>
            <a:spcPct val="0"/>
          </a:spcBef>
          <a:spcAft>
            <a:spcPct val="0"/>
          </a:spcAft>
          <a:buClrTx/>
          <a:buSzTx/>
          <a:buFontTx/>
          <a:buNone/>
          <a:tabLst/>
          <a:defRPr kumimoji="0" lang="de-DE" sz="1300" b="0" i="0" u="none" strike="noStrike" cap="none" normalizeH="0" baseline="0" smtClean="0">
            <a:ln>
              <a:noFill/>
            </a:ln>
            <a:solidFill>
              <a:schemeClr val="tx1"/>
            </a:solidFill>
            <a:effectLst/>
            <a:latin typeface="Verdana" pitchFamily="34" charset="0"/>
            <a:cs typeface="Arial" charset="0"/>
          </a:defRPr>
        </a:defPPr>
      </a:lstStyle>
    </a:spDef>
    <a:lnDef>
      <a:spPr bwMode="auto">
        <a:xfrm>
          <a:off x="0" y="0"/>
          <a:ext cx="1" cy="1"/>
        </a:xfrm>
        <a:custGeom>
          <a:avLst/>
          <a:gdLst/>
          <a:ahLst/>
          <a:cxnLst/>
          <a:rect l="0" t="0" r="0" b="0"/>
          <a:pathLst/>
        </a:custGeom>
        <a:solidFill>
          <a:srgbClr val="E8E8E8"/>
        </a:solidFill>
        <a:ln w="9525" cap="flat" cmpd="sng" algn="ctr">
          <a:solidFill>
            <a:schemeClr val="bg2"/>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ts val="2100"/>
          </a:lnSpc>
          <a:spcBef>
            <a:spcPct val="0"/>
          </a:spcBef>
          <a:spcAft>
            <a:spcPct val="0"/>
          </a:spcAft>
          <a:buClrTx/>
          <a:buSzTx/>
          <a:buFontTx/>
          <a:buNone/>
          <a:tabLst/>
          <a:defRPr kumimoji="0" lang="de-DE" sz="1300" b="0" i="0" u="none" strike="noStrike" cap="none" normalizeH="0" baseline="0" smtClean="0">
            <a:ln>
              <a:noFill/>
            </a:ln>
            <a:solidFill>
              <a:schemeClr val="tx1"/>
            </a:solidFill>
            <a:effectLst/>
            <a:latin typeface="Verdana" pitchFamily="34" charset="0"/>
            <a:cs typeface="Arial" charset="0"/>
          </a:defRPr>
        </a:defPPr>
      </a:lstStyle>
    </a:lnDef>
  </a:objectDefaults>
  <a:extraClrSchemeLst>
    <a:extraClrScheme>
      <a:clrScheme name="ECOFYS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COFYS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COFYS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COFYS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COFYS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COFYS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COFYS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COFYS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COFYS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COFYS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COFYS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COFYS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ECOFYS_Template 13">
        <a:dk1>
          <a:srgbClr val="000000"/>
        </a:dk1>
        <a:lt1>
          <a:srgbClr val="FFFFFF"/>
        </a:lt1>
        <a:dk2>
          <a:srgbClr val="000000"/>
        </a:dk2>
        <a:lt2>
          <a:srgbClr val="8B8D8E"/>
        </a:lt2>
        <a:accent1>
          <a:srgbClr val="B9BBBB"/>
        </a:accent1>
        <a:accent2>
          <a:srgbClr val="0039A6"/>
        </a:accent2>
        <a:accent3>
          <a:srgbClr val="FFFFFF"/>
        </a:accent3>
        <a:accent4>
          <a:srgbClr val="000000"/>
        </a:accent4>
        <a:accent5>
          <a:srgbClr val="D9DADA"/>
        </a:accent5>
        <a:accent6>
          <a:srgbClr val="003396"/>
        </a:accent6>
        <a:hlink>
          <a:srgbClr val="7AB800"/>
        </a:hlink>
        <a:folHlink>
          <a:srgbClr val="CAE399"/>
        </a:folHlink>
      </a:clrScheme>
      <a:clrMap bg1="lt1" tx1="dk1" bg2="lt2" tx2="dk2" accent1="accent1" accent2="accent2" accent3="accent3" accent4="accent4" accent5="accent5" accent6="accent6" hlink="hlink" folHlink="folHlink"/>
    </a:extraClrScheme>
    <a:extraClrScheme>
      <a:clrScheme name="ECOFYS_Template 14">
        <a:dk1>
          <a:srgbClr val="000000"/>
        </a:dk1>
        <a:lt1>
          <a:srgbClr val="FFFFFF"/>
        </a:lt1>
        <a:dk2>
          <a:srgbClr val="7AB800"/>
        </a:dk2>
        <a:lt2>
          <a:srgbClr val="8B8D8E"/>
        </a:lt2>
        <a:accent1>
          <a:srgbClr val="B9BBBB"/>
        </a:accent1>
        <a:accent2>
          <a:srgbClr val="0039A6"/>
        </a:accent2>
        <a:accent3>
          <a:srgbClr val="FFFFFF"/>
        </a:accent3>
        <a:accent4>
          <a:srgbClr val="000000"/>
        </a:accent4>
        <a:accent5>
          <a:srgbClr val="D9DADA"/>
        </a:accent5>
        <a:accent6>
          <a:srgbClr val="003396"/>
        </a:accent6>
        <a:hlink>
          <a:srgbClr val="7AB800"/>
        </a:hlink>
        <a:folHlink>
          <a:srgbClr val="CAE399"/>
        </a:folHlink>
      </a:clrScheme>
      <a:clrMap bg1="lt1" tx1="dk1" bg2="lt2" tx2="dk2" accent1="accent1" accent2="accent2" accent3="accent3" accent4="accent4" accent5="accent5" accent6="accent6" hlink="hlink" folHlink="folHlink"/>
    </a:extraClrScheme>
    <a:extraClrScheme>
      <a:clrScheme name="ECOFYS_Template 15">
        <a:dk1>
          <a:srgbClr val="000000"/>
        </a:dk1>
        <a:lt1>
          <a:srgbClr val="FFFFFF"/>
        </a:lt1>
        <a:dk2>
          <a:srgbClr val="7AB800"/>
        </a:dk2>
        <a:lt2>
          <a:srgbClr val="8B8D8E"/>
        </a:lt2>
        <a:accent1>
          <a:srgbClr val="E8E8E8"/>
        </a:accent1>
        <a:accent2>
          <a:srgbClr val="C60C30"/>
        </a:accent2>
        <a:accent3>
          <a:srgbClr val="FFFFFF"/>
        </a:accent3>
        <a:accent4>
          <a:srgbClr val="000000"/>
        </a:accent4>
        <a:accent5>
          <a:srgbClr val="F2F2F2"/>
        </a:accent5>
        <a:accent6>
          <a:srgbClr val="B30A2A"/>
        </a:accent6>
        <a:hlink>
          <a:srgbClr val="0039A6"/>
        </a:hlink>
        <a:folHlink>
          <a:srgbClr val="AFD466"/>
        </a:folHlink>
      </a:clrScheme>
      <a:clrMap bg1="lt1" tx1="dk1" bg2="lt2" tx2="dk2" accent1="accent1" accent2="accent2" accent3="accent3" accent4="accent4" accent5="accent5" accent6="accent6" hlink="hlink" folHlink="folHlink"/>
    </a:extraClrScheme>
    <a:extraClrScheme>
      <a:clrScheme name="ECOFYS_Template 16">
        <a:dk1>
          <a:srgbClr val="000000"/>
        </a:dk1>
        <a:lt1>
          <a:srgbClr val="FFFFFF"/>
        </a:lt1>
        <a:dk2>
          <a:srgbClr val="7AB800"/>
        </a:dk2>
        <a:lt2>
          <a:srgbClr val="8B8D8E"/>
        </a:lt2>
        <a:accent1>
          <a:srgbClr val="E8E8E8"/>
        </a:accent1>
        <a:accent2>
          <a:srgbClr val="C60C31"/>
        </a:accent2>
        <a:accent3>
          <a:srgbClr val="FFFFFF"/>
        </a:accent3>
        <a:accent4>
          <a:srgbClr val="000000"/>
        </a:accent4>
        <a:accent5>
          <a:srgbClr val="F2F2F2"/>
        </a:accent5>
        <a:accent6>
          <a:srgbClr val="B30A2B"/>
        </a:accent6>
        <a:hlink>
          <a:srgbClr val="0039A6"/>
        </a:hlink>
        <a:folHlink>
          <a:srgbClr val="AFD466"/>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2_Master_4">
  <a:themeElements>
    <a:clrScheme name="Master_4 15">
      <a:dk1>
        <a:srgbClr val="000000"/>
      </a:dk1>
      <a:lt1>
        <a:srgbClr val="FFFFFF"/>
      </a:lt1>
      <a:dk2>
        <a:srgbClr val="7AB800"/>
      </a:dk2>
      <a:lt2>
        <a:srgbClr val="8B8D8E"/>
      </a:lt2>
      <a:accent1>
        <a:srgbClr val="E8E8E8"/>
      </a:accent1>
      <a:accent2>
        <a:srgbClr val="C60C30"/>
      </a:accent2>
      <a:accent3>
        <a:srgbClr val="FFFFFF"/>
      </a:accent3>
      <a:accent4>
        <a:srgbClr val="000000"/>
      </a:accent4>
      <a:accent5>
        <a:srgbClr val="F2F2F2"/>
      </a:accent5>
      <a:accent6>
        <a:srgbClr val="B30A2A"/>
      </a:accent6>
      <a:hlink>
        <a:srgbClr val="0039A6"/>
      </a:hlink>
      <a:folHlink>
        <a:srgbClr val="AFD466"/>
      </a:folHlink>
    </a:clrScheme>
    <a:fontScheme name="Master_4">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0" tIns="0" rIns="0" bIns="0" numCol="1" anchor="ctr" anchorCtr="0" compatLnSpc="1">
        <a:prstTxWarp prst="textNoShape">
          <a:avLst/>
        </a:prstTxWarp>
      </a:bodyPr>
      <a:lstStyle>
        <a:defPPr marL="0" marR="0" indent="0" algn="ctr" defTabSz="914400" rtl="0" eaLnBrk="1" fontAlgn="base" latinLnBrk="0" hangingPunct="1">
          <a:lnSpc>
            <a:spcPts val="2100"/>
          </a:lnSpc>
          <a:spcBef>
            <a:spcPct val="0"/>
          </a:spcBef>
          <a:spcAft>
            <a:spcPct val="0"/>
          </a:spcAft>
          <a:buClrTx/>
          <a:buSzTx/>
          <a:buFontTx/>
          <a:buNone/>
          <a:tabLst/>
          <a:defRPr kumimoji="0" lang="de-DE" sz="1300" b="1" i="0" u="none" strike="noStrike" cap="none" normalizeH="0" baseline="0" smtClean="0">
            <a:ln>
              <a:noFill/>
            </a:ln>
            <a:solidFill>
              <a:schemeClr val="bg1"/>
            </a:solidFill>
            <a:effectLst/>
            <a:latin typeface="Verdana" pitchFamily="34" charset="0"/>
            <a:cs typeface="Arial" charset="0"/>
          </a:defRPr>
        </a:defPPr>
      </a:lstStyle>
    </a:spDef>
    <a:lnDef>
      <a:spPr bwMode="auto">
        <a:xfrm>
          <a:off x="0" y="0"/>
          <a:ext cx="1" cy="1"/>
        </a:xfrm>
        <a:custGeom>
          <a:avLst/>
          <a:gdLst/>
          <a:ahLst/>
          <a:cxnLst/>
          <a:rect l="0" t="0" r="0" b="0"/>
          <a:pathLst/>
        </a:custGeom>
        <a:solidFill>
          <a:schemeClr val="tx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0" tIns="0" rIns="0" bIns="0" numCol="1" anchor="ctr" anchorCtr="0" compatLnSpc="1">
        <a:prstTxWarp prst="textNoShape">
          <a:avLst/>
        </a:prstTxWarp>
      </a:bodyPr>
      <a:lstStyle>
        <a:defPPr marL="0" marR="0" indent="0" algn="ctr" defTabSz="914400" rtl="0" eaLnBrk="1" fontAlgn="base" latinLnBrk="0" hangingPunct="1">
          <a:lnSpc>
            <a:spcPts val="2100"/>
          </a:lnSpc>
          <a:spcBef>
            <a:spcPct val="0"/>
          </a:spcBef>
          <a:spcAft>
            <a:spcPct val="0"/>
          </a:spcAft>
          <a:buClrTx/>
          <a:buSzTx/>
          <a:buFontTx/>
          <a:buNone/>
          <a:tabLst/>
          <a:defRPr kumimoji="0" lang="de-DE" sz="1300" b="1" i="0" u="none" strike="noStrike" cap="none" normalizeH="0" baseline="0" smtClean="0">
            <a:ln>
              <a:noFill/>
            </a:ln>
            <a:solidFill>
              <a:schemeClr val="bg1"/>
            </a:solidFill>
            <a:effectLst/>
            <a:latin typeface="Verdana" pitchFamily="34" charset="0"/>
            <a:cs typeface="Arial" charset="0"/>
          </a:defRPr>
        </a:defPPr>
      </a:lstStyle>
    </a:lnDef>
  </a:objectDefaults>
  <a:extraClrSchemeLst>
    <a:extraClrScheme>
      <a:clrScheme name="Master_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aster_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aster_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aster_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aster_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aster_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aster_4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aster_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aster_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aster_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aster_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aster_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Master_4 13">
        <a:dk1>
          <a:srgbClr val="000000"/>
        </a:dk1>
        <a:lt1>
          <a:srgbClr val="FFFFFF"/>
        </a:lt1>
        <a:dk2>
          <a:srgbClr val="000000"/>
        </a:dk2>
        <a:lt2>
          <a:srgbClr val="8B8D8E"/>
        </a:lt2>
        <a:accent1>
          <a:srgbClr val="B9BBBB"/>
        </a:accent1>
        <a:accent2>
          <a:srgbClr val="0039A6"/>
        </a:accent2>
        <a:accent3>
          <a:srgbClr val="FFFFFF"/>
        </a:accent3>
        <a:accent4>
          <a:srgbClr val="000000"/>
        </a:accent4>
        <a:accent5>
          <a:srgbClr val="D9DADA"/>
        </a:accent5>
        <a:accent6>
          <a:srgbClr val="003396"/>
        </a:accent6>
        <a:hlink>
          <a:srgbClr val="7AB800"/>
        </a:hlink>
        <a:folHlink>
          <a:srgbClr val="CAE399"/>
        </a:folHlink>
      </a:clrScheme>
      <a:clrMap bg1="lt1" tx1="dk1" bg2="lt2" tx2="dk2" accent1="accent1" accent2="accent2" accent3="accent3" accent4="accent4" accent5="accent5" accent6="accent6" hlink="hlink" folHlink="folHlink"/>
    </a:extraClrScheme>
    <a:extraClrScheme>
      <a:clrScheme name="Master_4 14">
        <a:dk1>
          <a:srgbClr val="000000"/>
        </a:dk1>
        <a:lt1>
          <a:srgbClr val="FFFFFF"/>
        </a:lt1>
        <a:dk2>
          <a:srgbClr val="7AB800"/>
        </a:dk2>
        <a:lt2>
          <a:srgbClr val="8B8D8E"/>
        </a:lt2>
        <a:accent1>
          <a:srgbClr val="B9BBBB"/>
        </a:accent1>
        <a:accent2>
          <a:srgbClr val="0039A6"/>
        </a:accent2>
        <a:accent3>
          <a:srgbClr val="FFFFFF"/>
        </a:accent3>
        <a:accent4>
          <a:srgbClr val="000000"/>
        </a:accent4>
        <a:accent5>
          <a:srgbClr val="D9DADA"/>
        </a:accent5>
        <a:accent6>
          <a:srgbClr val="003396"/>
        </a:accent6>
        <a:hlink>
          <a:srgbClr val="7AB800"/>
        </a:hlink>
        <a:folHlink>
          <a:srgbClr val="CAE399"/>
        </a:folHlink>
      </a:clrScheme>
      <a:clrMap bg1="lt1" tx1="dk1" bg2="lt2" tx2="dk2" accent1="accent1" accent2="accent2" accent3="accent3" accent4="accent4" accent5="accent5" accent6="accent6" hlink="hlink" folHlink="folHlink"/>
    </a:extraClrScheme>
    <a:extraClrScheme>
      <a:clrScheme name="Master_4 15">
        <a:dk1>
          <a:srgbClr val="000000"/>
        </a:dk1>
        <a:lt1>
          <a:srgbClr val="FFFFFF"/>
        </a:lt1>
        <a:dk2>
          <a:srgbClr val="7AB800"/>
        </a:dk2>
        <a:lt2>
          <a:srgbClr val="8B8D8E"/>
        </a:lt2>
        <a:accent1>
          <a:srgbClr val="E8E8E8"/>
        </a:accent1>
        <a:accent2>
          <a:srgbClr val="C60C30"/>
        </a:accent2>
        <a:accent3>
          <a:srgbClr val="FFFFFF"/>
        </a:accent3>
        <a:accent4>
          <a:srgbClr val="000000"/>
        </a:accent4>
        <a:accent5>
          <a:srgbClr val="F2F2F2"/>
        </a:accent5>
        <a:accent6>
          <a:srgbClr val="B30A2A"/>
        </a:accent6>
        <a:hlink>
          <a:srgbClr val="0039A6"/>
        </a:hlink>
        <a:folHlink>
          <a:srgbClr val="AFD466"/>
        </a:folHlink>
      </a:clrScheme>
      <a:clrMap bg1="lt1" tx1="dk1" bg2="lt2" tx2="dk2" accent1="accent1" accent2="accent2" accent3="accent3" accent4="accent4" accent5="accent5" accent6="accent6" hlink="hlink" folHlink="folHlink"/>
    </a:extraClrScheme>
    <a:extraClrScheme>
      <a:clrScheme name="Master_4 16">
        <a:dk1>
          <a:srgbClr val="000000"/>
        </a:dk1>
        <a:lt1>
          <a:srgbClr val="FFFFFF"/>
        </a:lt1>
        <a:dk2>
          <a:srgbClr val="7AB800"/>
        </a:dk2>
        <a:lt2>
          <a:srgbClr val="8B8D8E"/>
        </a:lt2>
        <a:accent1>
          <a:srgbClr val="E8E8E8"/>
        </a:accent1>
        <a:accent2>
          <a:srgbClr val="C60C31"/>
        </a:accent2>
        <a:accent3>
          <a:srgbClr val="FFFFFF"/>
        </a:accent3>
        <a:accent4>
          <a:srgbClr val="000000"/>
        </a:accent4>
        <a:accent5>
          <a:srgbClr val="F2F2F2"/>
        </a:accent5>
        <a:accent6>
          <a:srgbClr val="B30A2B"/>
        </a:accent6>
        <a:hlink>
          <a:srgbClr val="0039A6"/>
        </a:hlink>
        <a:folHlink>
          <a:srgbClr val="AFD466"/>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_Master_5">
  <a:themeElements>
    <a:clrScheme name="Master_5 15">
      <a:dk1>
        <a:srgbClr val="000000"/>
      </a:dk1>
      <a:lt1>
        <a:srgbClr val="FFFFFF"/>
      </a:lt1>
      <a:dk2>
        <a:srgbClr val="7AB800"/>
      </a:dk2>
      <a:lt2>
        <a:srgbClr val="8B8D8E"/>
      </a:lt2>
      <a:accent1>
        <a:srgbClr val="E8E8E8"/>
      </a:accent1>
      <a:accent2>
        <a:srgbClr val="C60C30"/>
      </a:accent2>
      <a:accent3>
        <a:srgbClr val="FFFFFF"/>
      </a:accent3>
      <a:accent4>
        <a:srgbClr val="000000"/>
      </a:accent4>
      <a:accent5>
        <a:srgbClr val="F2F2F2"/>
      </a:accent5>
      <a:accent6>
        <a:srgbClr val="B30A2A"/>
      </a:accent6>
      <a:hlink>
        <a:srgbClr val="0039A6"/>
      </a:hlink>
      <a:folHlink>
        <a:srgbClr val="AFD466"/>
      </a:folHlink>
    </a:clrScheme>
    <a:fontScheme name="Master_5">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E8E8E8"/>
        </a:solidFill>
        <a:ln w="9525" cap="flat" cmpd="sng" algn="ctr">
          <a:solidFill>
            <a:schemeClr val="bg2"/>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ts val="2100"/>
          </a:lnSpc>
          <a:spcBef>
            <a:spcPct val="0"/>
          </a:spcBef>
          <a:spcAft>
            <a:spcPct val="0"/>
          </a:spcAft>
          <a:buClrTx/>
          <a:buSzTx/>
          <a:buFontTx/>
          <a:buNone/>
          <a:tabLst/>
          <a:defRPr kumimoji="0" lang="de-DE" sz="1300" b="0" i="0" u="none" strike="noStrike" cap="none" normalizeH="0" baseline="0" smtClean="0">
            <a:ln>
              <a:noFill/>
            </a:ln>
            <a:solidFill>
              <a:schemeClr val="tx1"/>
            </a:solidFill>
            <a:effectLst/>
            <a:latin typeface="Verdana" pitchFamily="34" charset="0"/>
            <a:cs typeface="Arial" charset="0"/>
          </a:defRPr>
        </a:defPPr>
      </a:lstStyle>
    </a:spDef>
    <a:lnDef>
      <a:spPr bwMode="auto">
        <a:xfrm>
          <a:off x="0" y="0"/>
          <a:ext cx="1" cy="1"/>
        </a:xfrm>
        <a:custGeom>
          <a:avLst/>
          <a:gdLst/>
          <a:ahLst/>
          <a:cxnLst/>
          <a:rect l="0" t="0" r="0" b="0"/>
          <a:pathLst/>
        </a:custGeom>
        <a:solidFill>
          <a:srgbClr val="E8E8E8"/>
        </a:solidFill>
        <a:ln w="9525" cap="flat" cmpd="sng" algn="ctr">
          <a:solidFill>
            <a:schemeClr val="bg2"/>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ts val="2100"/>
          </a:lnSpc>
          <a:spcBef>
            <a:spcPct val="0"/>
          </a:spcBef>
          <a:spcAft>
            <a:spcPct val="0"/>
          </a:spcAft>
          <a:buClrTx/>
          <a:buSzTx/>
          <a:buFontTx/>
          <a:buNone/>
          <a:tabLst/>
          <a:defRPr kumimoji="0" lang="de-DE" sz="1300" b="0" i="0" u="none" strike="noStrike" cap="none" normalizeH="0" baseline="0" smtClean="0">
            <a:ln>
              <a:noFill/>
            </a:ln>
            <a:solidFill>
              <a:schemeClr val="tx1"/>
            </a:solidFill>
            <a:effectLst/>
            <a:latin typeface="Verdana" pitchFamily="34" charset="0"/>
            <a:cs typeface="Arial" charset="0"/>
          </a:defRPr>
        </a:defPPr>
      </a:lstStyle>
    </a:lnDef>
  </a:objectDefaults>
  <a:extraClrSchemeLst>
    <a:extraClrScheme>
      <a:clrScheme name="Master_5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aster_5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aster_5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aster_5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aster_5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aster_5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aster_5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aster_5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aster_5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aster_5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aster_5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aster_5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Master_5 13">
        <a:dk1>
          <a:srgbClr val="000000"/>
        </a:dk1>
        <a:lt1>
          <a:srgbClr val="FFFFFF"/>
        </a:lt1>
        <a:dk2>
          <a:srgbClr val="000000"/>
        </a:dk2>
        <a:lt2>
          <a:srgbClr val="8B8D8E"/>
        </a:lt2>
        <a:accent1>
          <a:srgbClr val="B9BBBB"/>
        </a:accent1>
        <a:accent2>
          <a:srgbClr val="0039A6"/>
        </a:accent2>
        <a:accent3>
          <a:srgbClr val="FFFFFF"/>
        </a:accent3>
        <a:accent4>
          <a:srgbClr val="000000"/>
        </a:accent4>
        <a:accent5>
          <a:srgbClr val="D9DADA"/>
        </a:accent5>
        <a:accent6>
          <a:srgbClr val="003396"/>
        </a:accent6>
        <a:hlink>
          <a:srgbClr val="7AB800"/>
        </a:hlink>
        <a:folHlink>
          <a:srgbClr val="CAE399"/>
        </a:folHlink>
      </a:clrScheme>
      <a:clrMap bg1="lt1" tx1="dk1" bg2="lt2" tx2="dk2" accent1="accent1" accent2="accent2" accent3="accent3" accent4="accent4" accent5="accent5" accent6="accent6" hlink="hlink" folHlink="folHlink"/>
    </a:extraClrScheme>
    <a:extraClrScheme>
      <a:clrScheme name="Master_5 14">
        <a:dk1>
          <a:srgbClr val="000000"/>
        </a:dk1>
        <a:lt1>
          <a:srgbClr val="FFFFFF"/>
        </a:lt1>
        <a:dk2>
          <a:srgbClr val="7AB800"/>
        </a:dk2>
        <a:lt2>
          <a:srgbClr val="8B8D8E"/>
        </a:lt2>
        <a:accent1>
          <a:srgbClr val="B9BBBB"/>
        </a:accent1>
        <a:accent2>
          <a:srgbClr val="0039A6"/>
        </a:accent2>
        <a:accent3>
          <a:srgbClr val="FFFFFF"/>
        </a:accent3>
        <a:accent4>
          <a:srgbClr val="000000"/>
        </a:accent4>
        <a:accent5>
          <a:srgbClr val="D9DADA"/>
        </a:accent5>
        <a:accent6>
          <a:srgbClr val="003396"/>
        </a:accent6>
        <a:hlink>
          <a:srgbClr val="7AB800"/>
        </a:hlink>
        <a:folHlink>
          <a:srgbClr val="CAE399"/>
        </a:folHlink>
      </a:clrScheme>
      <a:clrMap bg1="lt1" tx1="dk1" bg2="lt2" tx2="dk2" accent1="accent1" accent2="accent2" accent3="accent3" accent4="accent4" accent5="accent5" accent6="accent6" hlink="hlink" folHlink="folHlink"/>
    </a:extraClrScheme>
    <a:extraClrScheme>
      <a:clrScheme name="Master_5 15">
        <a:dk1>
          <a:srgbClr val="000000"/>
        </a:dk1>
        <a:lt1>
          <a:srgbClr val="FFFFFF"/>
        </a:lt1>
        <a:dk2>
          <a:srgbClr val="7AB800"/>
        </a:dk2>
        <a:lt2>
          <a:srgbClr val="8B8D8E"/>
        </a:lt2>
        <a:accent1>
          <a:srgbClr val="E8E8E8"/>
        </a:accent1>
        <a:accent2>
          <a:srgbClr val="C60C30"/>
        </a:accent2>
        <a:accent3>
          <a:srgbClr val="FFFFFF"/>
        </a:accent3>
        <a:accent4>
          <a:srgbClr val="000000"/>
        </a:accent4>
        <a:accent5>
          <a:srgbClr val="F2F2F2"/>
        </a:accent5>
        <a:accent6>
          <a:srgbClr val="B30A2A"/>
        </a:accent6>
        <a:hlink>
          <a:srgbClr val="0039A6"/>
        </a:hlink>
        <a:folHlink>
          <a:srgbClr val="AFD466"/>
        </a:folHlink>
      </a:clrScheme>
      <a:clrMap bg1="lt1" tx1="dk1" bg2="lt2" tx2="dk2" accent1="accent1" accent2="accent2" accent3="accent3" accent4="accent4" accent5="accent5" accent6="accent6" hlink="hlink" folHlink="folHlink"/>
    </a:extraClrScheme>
    <a:extraClrScheme>
      <a:clrScheme name="Master_5 16">
        <a:dk1>
          <a:srgbClr val="000000"/>
        </a:dk1>
        <a:lt1>
          <a:srgbClr val="FFFFFF"/>
        </a:lt1>
        <a:dk2>
          <a:srgbClr val="7AB800"/>
        </a:dk2>
        <a:lt2>
          <a:srgbClr val="8B8D8E"/>
        </a:lt2>
        <a:accent1>
          <a:srgbClr val="E8E8E8"/>
        </a:accent1>
        <a:accent2>
          <a:srgbClr val="C60C31"/>
        </a:accent2>
        <a:accent3>
          <a:srgbClr val="FFFFFF"/>
        </a:accent3>
        <a:accent4>
          <a:srgbClr val="000000"/>
        </a:accent4>
        <a:accent5>
          <a:srgbClr val="F2F2F2"/>
        </a:accent5>
        <a:accent6>
          <a:srgbClr val="B30A2B"/>
        </a:accent6>
        <a:hlink>
          <a:srgbClr val="0039A6"/>
        </a:hlink>
        <a:folHlink>
          <a:srgbClr val="AFD466"/>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_ECOFYS_Template">
  <a:themeElements>
    <a:clrScheme name="ECOFYS_Template 15">
      <a:dk1>
        <a:srgbClr val="000000"/>
      </a:dk1>
      <a:lt1>
        <a:srgbClr val="FFFFFF"/>
      </a:lt1>
      <a:dk2>
        <a:srgbClr val="7AB800"/>
      </a:dk2>
      <a:lt2>
        <a:srgbClr val="8B8D8E"/>
      </a:lt2>
      <a:accent1>
        <a:srgbClr val="E8E8E8"/>
      </a:accent1>
      <a:accent2>
        <a:srgbClr val="C60C30"/>
      </a:accent2>
      <a:accent3>
        <a:srgbClr val="FFFFFF"/>
      </a:accent3>
      <a:accent4>
        <a:srgbClr val="000000"/>
      </a:accent4>
      <a:accent5>
        <a:srgbClr val="F2F2F2"/>
      </a:accent5>
      <a:accent6>
        <a:srgbClr val="B30A2A"/>
      </a:accent6>
      <a:hlink>
        <a:srgbClr val="0039A6"/>
      </a:hlink>
      <a:folHlink>
        <a:srgbClr val="AFD466"/>
      </a:folHlink>
    </a:clrScheme>
    <a:fontScheme name="ECOFYS_Template">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2"/>
        </a:solidFill>
        <a:ln w="9525" cap="flat" cmpd="sng" algn="ctr">
          <a:solidFill>
            <a:schemeClr val="tx1"/>
          </a:solid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914400" rtl="0" eaLnBrk="1" fontAlgn="base" latinLnBrk="0" hangingPunct="1">
          <a:lnSpc>
            <a:spcPts val="2100"/>
          </a:lnSpc>
          <a:spcBef>
            <a:spcPct val="0"/>
          </a:spcBef>
          <a:spcAft>
            <a:spcPct val="0"/>
          </a:spcAft>
          <a:buClrTx/>
          <a:buSzTx/>
          <a:buFontTx/>
          <a:buNone/>
          <a:tabLst/>
          <a:defRPr kumimoji="0" lang="de-DE" sz="1300" b="1" i="0" u="none" strike="noStrike" cap="none" normalizeH="0" baseline="0" smtClean="0">
            <a:ln>
              <a:noFill/>
            </a:ln>
            <a:solidFill>
              <a:schemeClr val="bg1"/>
            </a:solidFill>
            <a:effectLst/>
            <a:latin typeface="Verdana" pitchFamily="34" charset="0"/>
            <a:cs typeface="Arial" pitchFamily="34" charset="0"/>
          </a:defRPr>
        </a:defPPr>
      </a:lstStyle>
    </a:spDef>
    <a:lnDef>
      <a:spPr bwMode="auto">
        <a:xfrm>
          <a:off x="0" y="0"/>
          <a:ext cx="1" cy="1"/>
        </a:xfrm>
        <a:custGeom>
          <a:avLst/>
          <a:gdLst/>
          <a:ahLst/>
          <a:cxnLst/>
          <a:rect l="0" t="0" r="0" b="0"/>
          <a:pathLst/>
        </a:custGeom>
        <a:solidFill>
          <a:schemeClr val="tx2"/>
        </a:solidFill>
        <a:ln w="9525" cap="flat" cmpd="sng" algn="ctr">
          <a:solidFill>
            <a:schemeClr val="tx1"/>
          </a:solid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914400" rtl="0" eaLnBrk="1" fontAlgn="base" latinLnBrk="0" hangingPunct="1">
          <a:lnSpc>
            <a:spcPts val="2100"/>
          </a:lnSpc>
          <a:spcBef>
            <a:spcPct val="0"/>
          </a:spcBef>
          <a:spcAft>
            <a:spcPct val="0"/>
          </a:spcAft>
          <a:buClrTx/>
          <a:buSzTx/>
          <a:buFontTx/>
          <a:buNone/>
          <a:tabLst/>
          <a:defRPr kumimoji="0" lang="de-DE" sz="1300" b="1" i="0" u="none" strike="noStrike" cap="none" normalizeH="0" baseline="0" smtClean="0">
            <a:ln>
              <a:noFill/>
            </a:ln>
            <a:solidFill>
              <a:schemeClr val="bg1"/>
            </a:solidFill>
            <a:effectLst/>
            <a:latin typeface="Verdana" pitchFamily="34" charset="0"/>
            <a:cs typeface="Arial" pitchFamily="34" charset="0"/>
          </a:defRPr>
        </a:defPPr>
      </a:lstStyle>
    </a:lnDef>
  </a:objectDefaults>
  <a:extraClrSchemeLst>
    <a:extraClrScheme>
      <a:clrScheme name="ECOFYS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COFYS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COFYS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COFYS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COFYS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COFYS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COFYS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COFYS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COFYS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COFYS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COFYS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COFYS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ECOFYS_Template 13">
        <a:dk1>
          <a:srgbClr val="000000"/>
        </a:dk1>
        <a:lt1>
          <a:srgbClr val="FFFFFF"/>
        </a:lt1>
        <a:dk2>
          <a:srgbClr val="000000"/>
        </a:dk2>
        <a:lt2>
          <a:srgbClr val="8B8D8E"/>
        </a:lt2>
        <a:accent1>
          <a:srgbClr val="B9BBBB"/>
        </a:accent1>
        <a:accent2>
          <a:srgbClr val="0039A6"/>
        </a:accent2>
        <a:accent3>
          <a:srgbClr val="FFFFFF"/>
        </a:accent3>
        <a:accent4>
          <a:srgbClr val="000000"/>
        </a:accent4>
        <a:accent5>
          <a:srgbClr val="D9DADA"/>
        </a:accent5>
        <a:accent6>
          <a:srgbClr val="003396"/>
        </a:accent6>
        <a:hlink>
          <a:srgbClr val="7AB800"/>
        </a:hlink>
        <a:folHlink>
          <a:srgbClr val="CAE399"/>
        </a:folHlink>
      </a:clrScheme>
      <a:clrMap bg1="lt1" tx1="dk1" bg2="lt2" tx2="dk2" accent1="accent1" accent2="accent2" accent3="accent3" accent4="accent4" accent5="accent5" accent6="accent6" hlink="hlink" folHlink="folHlink"/>
    </a:extraClrScheme>
    <a:extraClrScheme>
      <a:clrScheme name="ECOFYS_Template 14">
        <a:dk1>
          <a:srgbClr val="000000"/>
        </a:dk1>
        <a:lt1>
          <a:srgbClr val="FFFFFF"/>
        </a:lt1>
        <a:dk2>
          <a:srgbClr val="7AB800"/>
        </a:dk2>
        <a:lt2>
          <a:srgbClr val="8B8D8E"/>
        </a:lt2>
        <a:accent1>
          <a:srgbClr val="B9BBBB"/>
        </a:accent1>
        <a:accent2>
          <a:srgbClr val="0039A6"/>
        </a:accent2>
        <a:accent3>
          <a:srgbClr val="FFFFFF"/>
        </a:accent3>
        <a:accent4>
          <a:srgbClr val="000000"/>
        </a:accent4>
        <a:accent5>
          <a:srgbClr val="D9DADA"/>
        </a:accent5>
        <a:accent6>
          <a:srgbClr val="003396"/>
        </a:accent6>
        <a:hlink>
          <a:srgbClr val="7AB800"/>
        </a:hlink>
        <a:folHlink>
          <a:srgbClr val="CAE399"/>
        </a:folHlink>
      </a:clrScheme>
      <a:clrMap bg1="lt1" tx1="dk1" bg2="lt2" tx2="dk2" accent1="accent1" accent2="accent2" accent3="accent3" accent4="accent4" accent5="accent5" accent6="accent6" hlink="hlink" folHlink="folHlink"/>
    </a:extraClrScheme>
    <a:extraClrScheme>
      <a:clrScheme name="ECOFYS_Template 15">
        <a:dk1>
          <a:srgbClr val="000000"/>
        </a:dk1>
        <a:lt1>
          <a:srgbClr val="FFFFFF"/>
        </a:lt1>
        <a:dk2>
          <a:srgbClr val="7AB800"/>
        </a:dk2>
        <a:lt2>
          <a:srgbClr val="8B8D8E"/>
        </a:lt2>
        <a:accent1>
          <a:srgbClr val="E8E8E8"/>
        </a:accent1>
        <a:accent2>
          <a:srgbClr val="C60C30"/>
        </a:accent2>
        <a:accent3>
          <a:srgbClr val="FFFFFF"/>
        </a:accent3>
        <a:accent4>
          <a:srgbClr val="000000"/>
        </a:accent4>
        <a:accent5>
          <a:srgbClr val="F2F2F2"/>
        </a:accent5>
        <a:accent6>
          <a:srgbClr val="B30A2A"/>
        </a:accent6>
        <a:hlink>
          <a:srgbClr val="0039A6"/>
        </a:hlink>
        <a:folHlink>
          <a:srgbClr val="AFD466"/>
        </a:folHlink>
      </a:clrScheme>
      <a:clrMap bg1="lt1" tx1="dk1" bg2="lt2" tx2="dk2" accent1="accent1" accent2="accent2" accent3="accent3" accent4="accent4" accent5="accent5" accent6="accent6" hlink="hlink" folHlink="folHlink"/>
    </a:extraClrScheme>
    <a:extraClrScheme>
      <a:clrScheme name="ECOFYS_Template 16">
        <a:dk1>
          <a:srgbClr val="000000"/>
        </a:dk1>
        <a:lt1>
          <a:srgbClr val="FFFFFF"/>
        </a:lt1>
        <a:dk2>
          <a:srgbClr val="7AB800"/>
        </a:dk2>
        <a:lt2>
          <a:srgbClr val="8B8D8E"/>
        </a:lt2>
        <a:accent1>
          <a:srgbClr val="E8E8E8"/>
        </a:accent1>
        <a:accent2>
          <a:srgbClr val="C60C31"/>
        </a:accent2>
        <a:accent3>
          <a:srgbClr val="FFFFFF"/>
        </a:accent3>
        <a:accent4>
          <a:srgbClr val="000000"/>
        </a:accent4>
        <a:accent5>
          <a:srgbClr val="F2F2F2"/>
        </a:accent5>
        <a:accent6>
          <a:srgbClr val="B30A2B"/>
        </a:accent6>
        <a:hlink>
          <a:srgbClr val="0039A6"/>
        </a:hlink>
        <a:folHlink>
          <a:srgbClr val="AFD466"/>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aster_2">
  <a:themeElements>
    <a:clrScheme name="Master_2 15">
      <a:dk1>
        <a:srgbClr val="000000"/>
      </a:dk1>
      <a:lt1>
        <a:srgbClr val="FFFFFF"/>
      </a:lt1>
      <a:dk2>
        <a:srgbClr val="7AB800"/>
      </a:dk2>
      <a:lt2>
        <a:srgbClr val="8B8D8E"/>
      </a:lt2>
      <a:accent1>
        <a:srgbClr val="E8E8E8"/>
      </a:accent1>
      <a:accent2>
        <a:srgbClr val="C60C30"/>
      </a:accent2>
      <a:accent3>
        <a:srgbClr val="FFFFFF"/>
      </a:accent3>
      <a:accent4>
        <a:srgbClr val="000000"/>
      </a:accent4>
      <a:accent5>
        <a:srgbClr val="F2F2F2"/>
      </a:accent5>
      <a:accent6>
        <a:srgbClr val="B30A2A"/>
      </a:accent6>
      <a:hlink>
        <a:srgbClr val="0039A6"/>
      </a:hlink>
      <a:folHlink>
        <a:srgbClr val="AFD466"/>
      </a:folHlink>
    </a:clrScheme>
    <a:fontScheme name="Master_2">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E8E8E8"/>
        </a:solidFill>
        <a:ln w="9525" cap="flat" cmpd="sng" algn="ctr">
          <a:solidFill>
            <a:schemeClr val="bg2"/>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ts val="2100"/>
          </a:lnSpc>
          <a:spcBef>
            <a:spcPct val="0"/>
          </a:spcBef>
          <a:spcAft>
            <a:spcPct val="0"/>
          </a:spcAft>
          <a:buClrTx/>
          <a:buSzTx/>
          <a:buFontTx/>
          <a:buNone/>
          <a:tabLst/>
          <a:defRPr kumimoji="0" lang="de-DE" sz="1300" b="0" i="0" u="none" strike="noStrike" cap="none" normalizeH="0" baseline="0" smtClean="0">
            <a:ln>
              <a:noFill/>
            </a:ln>
            <a:solidFill>
              <a:schemeClr val="tx1"/>
            </a:solidFill>
            <a:effectLst/>
            <a:latin typeface="Verdana" pitchFamily="34" charset="0"/>
            <a:cs typeface="Arial" charset="0"/>
          </a:defRPr>
        </a:defPPr>
      </a:lstStyle>
    </a:spDef>
    <a:lnDef>
      <a:spPr bwMode="auto">
        <a:xfrm>
          <a:off x="0" y="0"/>
          <a:ext cx="1" cy="1"/>
        </a:xfrm>
        <a:custGeom>
          <a:avLst/>
          <a:gdLst/>
          <a:ahLst/>
          <a:cxnLst/>
          <a:rect l="0" t="0" r="0" b="0"/>
          <a:pathLst/>
        </a:custGeom>
        <a:solidFill>
          <a:srgbClr val="E8E8E8"/>
        </a:solidFill>
        <a:ln w="9525" cap="flat" cmpd="sng" algn="ctr">
          <a:solidFill>
            <a:schemeClr val="bg2"/>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ts val="2100"/>
          </a:lnSpc>
          <a:spcBef>
            <a:spcPct val="0"/>
          </a:spcBef>
          <a:spcAft>
            <a:spcPct val="0"/>
          </a:spcAft>
          <a:buClrTx/>
          <a:buSzTx/>
          <a:buFontTx/>
          <a:buNone/>
          <a:tabLst/>
          <a:defRPr kumimoji="0" lang="de-DE" sz="1300" b="0" i="0" u="none" strike="noStrike" cap="none" normalizeH="0" baseline="0" smtClean="0">
            <a:ln>
              <a:noFill/>
            </a:ln>
            <a:solidFill>
              <a:schemeClr val="tx1"/>
            </a:solidFill>
            <a:effectLst/>
            <a:latin typeface="Verdana" pitchFamily="34" charset="0"/>
            <a:cs typeface="Arial" charset="0"/>
          </a:defRPr>
        </a:defPPr>
      </a:lstStyle>
    </a:lnDef>
  </a:objectDefaults>
  <a:extraClrSchemeLst>
    <a:extraClrScheme>
      <a:clrScheme name="Master_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aster_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aster_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aster_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aster_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aster_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aster_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aster_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aster_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aster_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aster_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aster_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Master_2 13">
        <a:dk1>
          <a:srgbClr val="000000"/>
        </a:dk1>
        <a:lt1>
          <a:srgbClr val="FFFFFF"/>
        </a:lt1>
        <a:dk2>
          <a:srgbClr val="000000"/>
        </a:dk2>
        <a:lt2>
          <a:srgbClr val="8B8D8E"/>
        </a:lt2>
        <a:accent1>
          <a:srgbClr val="B9BBBB"/>
        </a:accent1>
        <a:accent2>
          <a:srgbClr val="0039A6"/>
        </a:accent2>
        <a:accent3>
          <a:srgbClr val="FFFFFF"/>
        </a:accent3>
        <a:accent4>
          <a:srgbClr val="000000"/>
        </a:accent4>
        <a:accent5>
          <a:srgbClr val="D9DADA"/>
        </a:accent5>
        <a:accent6>
          <a:srgbClr val="003396"/>
        </a:accent6>
        <a:hlink>
          <a:srgbClr val="7AB800"/>
        </a:hlink>
        <a:folHlink>
          <a:srgbClr val="CAE399"/>
        </a:folHlink>
      </a:clrScheme>
      <a:clrMap bg1="lt1" tx1="dk1" bg2="lt2" tx2="dk2" accent1="accent1" accent2="accent2" accent3="accent3" accent4="accent4" accent5="accent5" accent6="accent6" hlink="hlink" folHlink="folHlink"/>
    </a:extraClrScheme>
    <a:extraClrScheme>
      <a:clrScheme name="Master_2 14">
        <a:dk1>
          <a:srgbClr val="000000"/>
        </a:dk1>
        <a:lt1>
          <a:srgbClr val="FFFFFF"/>
        </a:lt1>
        <a:dk2>
          <a:srgbClr val="7AB800"/>
        </a:dk2>
        <a:lt2>
          <a:srgbClr val="8B8D8E"/>
        </a:lt2>
        <a:accent1>
          <a:srgbClr val="B9BBBB"/>
        </a:accent1>
        <a:accent2>
          <a:srgbClr val="0039A6"/>
        </a:accent2>
        <a:accent3>
          <a:srgbClr val="FFFFFF"/>
        </a:accent3>
        <a:accent4>
          <a:srgbClr val="000000"/>
        </a:accent4>
        <a:accent5>
          <a:srgbClr val="D9DADA"/>
        </a:accent5>
        <a:accent6>
          <a:srgbClr val="003396"/>
        </a:accent6>
        <a:hlink>
          <a:srgbClr val="7AB800"/>
        </a:hlink>
        <a:folHlink>
          <a:srgbClr val="CAE399"/>
        </a:folHlink>
      </a:clrScheme>
      <a:clrMap bg1="lt1" tx1="dk1" bg2="lt2" tx2="dk2" accent1="accent1" accent2="accent2" accent3="accent3" accent4="accent4" accent5="accent5" accent6="accent6" hlink="hlink" folHlink="folHlink"/>
    </a:extraClrScheme>
    <a:extraClrScheme>
      <a:clrScheme name="Master_2 15">
        <a:dk1>
          <a:srgbClr val="000000"/>
        </a:dk1>
        <a:lt1>
          <a:srgbClr val="FFFFFF"/>
        </a:lt1>
        <a:dk2>
          <a:srgbClr val="7AB800"/>
        </a:dk2>
        <a:lt2>
          <a:srgbClr val="8B8D8E"/>
        </a:lt2>
        <a:accent1>
          <a:srgbClr val="E8E8E8"/>
        </a:accent1>
        <a:accent2>
          <a:srgbClr val="C60C30"/>
        </a:accent2>
        <a:accent3>
          <a:srgbClr val="FFFFFF"/>
        </a:accent3>
        <a:accent4>
          <a:srgbClr val="000000"/>
        </a:accent4>
        <a:accent5>
          <a:srgbClr val="F2F2F2"/>
        </a:accent5>
        <a:accent6>
          <a:srgbClr val="B30A2A"/>
        </a:accent6>
        <a:hlink>
          <a:srgbClr val="0039A6"/>
        </a:hlink>
        <a:folHlink>
          <a:srgbClr val="AFD466"/>
        </a:folHlink>
      </a:clrScheme>
      <a:clrMap bg1="lt1" tx1="dk1" bg2="lt2" tx2="dk2" accent1="accent1" accent2="accent2" accent3="accent3" accent4="accent4" accent5="accent5" accent6="accent6" hlink="hlink" folHlink="folHlink"/>
    </a:extraClrScheme>
    <a:extraClrScheme>
      <a:clrScheme name="Master_2 16">
        <a:dk1>
          <a:srgbClr val="000000"/>
        </a:dk1>
        <a:lt1>
          <a:srgbClr val="FFFFFF"/>
        </a:lt1>
        <a:dk2>
          <a:srgbClr val="7AB800"/>
        </a:dk2>
        <a:lt2>
          <a:srgbClr val="8B8D8E"/>
        </a:lt2>
        <a:accent1>
          <a:srgbClr val="E8E8E8"/>
        </a:accent1>
        <a:accent2>
          <a:srgbClr val="C60C31"/>
        </a:accent2>
        <a:accent3>
          <a:srgbClr val="FFFFFF"/>
        </a:accent3>
        <a:accent4>
          <a:srgbClr val="000000"/>
        </a:accent4>
        <a:accent5>
          <a:srgbClr val="F2F2F2"/>
        </a:accent5>
        <a:accent6>
          <a:srgbClr val="B30A2B"/>
        </a:accent6>
        <a:hlink>
          <a:srgbClr val="0039A6"/>
        </a:hlink>
        <a:folHlink>
          <a:srgbClr val="AFD46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Master_3">
  <a:themeElements>
    <a:clrScheme name="Master_3 15">
      <a:dk1>
        <a:srgbClr val="000000"/>
      </a:dk1>
      <a:lt1>
        <a:srgbClr val="FFFFFF"/>
      </a:lt1>
      <a:dk2>
        <a:srgbClr val="7AB800"/>
      </a:dk2>
      <a:lt2>
        <a:srgbClr val="8B8D8E"/>
      </a:lt2>
      <a:accent1>
        <a:srgbClr val="E8E8E8"/>
      </a:accent1>
      <a:accent2>
        <a:srgbClr val="C60C30"/>
      </a:accent2>
      <a:accent3>
        <a:srgbClr val="FFFFFF"/>
      </a:accent3>
      <a:accent4>
        <a:srgbClr val="000000"/>
      </a:accent4>
      <a:accent5>
        <a:srgbClr val="F2F2F2"/>
      </a:accent5>
      <a:accent6>
        <a:srgbClr val="B30A2A"/>
      </a:accent6>
      <a:hlink>
        <a:srgbClr val="0039A6"/>
      </a:hlink>
      <a:folHlink>
        <a:srgbClr val="AFD466"/>
      </a:folHlink>
    </a:clrScheme>
    <a:fontScheme name="Master_3">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E8E8E8"/>
        </a:solidFill>
        <a:ln w="9525" cap="flat" cmpd="sng" algn="ctr">
          <a:solidFill>
            <a:schemeClr val="bg2"/>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ts val="2100"/>
          </a:lnSpc>
          <a:spcBef>
            <a:spcPct val="0"/>
          </a:spcBef>
          <a:spcAft>
            <a:spcPct val="0"/>
          </a:spcAft>
          <a:buClrTx/>
          <a:buSzTx/>
          <a:buFontTx/>
          <a:buNone/>
          <a:tabLst/>
          <a:defRPr kumimoji="0" lang="de-DE" sz="1300" b="0" i="0" u="none" strike="noStrike" cap="none" normalizeH="0" baseline="0" smtClean="0">
            <a:ln>
              <a:noFill/>
            </a:ln>
            <a:solidFill>
              <a:schemeClr val="tx1"/>
            </a:solidFill>
            <a:effectLst/>
            <a:latin typeface="Verdana" pitchFamily="34" charset="0"/>
            <a:cs typeface="Arial" charset="0"/>
          </a:defRPr>
        </a:defPPr>
      </a:lstStyle>
    </a:spDef>
    <a:lnDef>
      <a:spPr bwMode="auto">
        <a:xfrm>
          <a:off x="0" y="0"/>
          <a:ext cx="1" cy="1"/>
        </a:xfrm>
        <a:custGeom>
          <a:avLst/>
          <a:gdLst/>
          <a:ahLst/>
          <a:cxnLst/>
          <a:rect l="0" t="0" r="0" b="0"/>
          <a:pathLst/>
        </a:custGeom>
        <a:solidFill>
          <a:srgbClr val="E8E8E8"/>
        </a:solidFill>
        <a:ln w="9525" cap="flat" cmpd="sng" algn="ctr">
          <a:solidFill>
            <a:schemeClr val="bg2"/>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ts val="2100"/>
          </a:lnSpc>
          <a:spcBef>
            <a:spcPct val="0"/>
          </a:spcBef>
          <a:spcAft>
            <a:spcPct val="0"/>
          </a:spcAft>
          <a:buClrTx/>
          <a:buSzTx/>
          <a:buFontTx/>
          <a:buNone/>
          <a:tabLst/>
          <a:defRPr kumimoji="0" lang="de-DE" sz="1300" b="0" i="0" u="none" strike="noStrike" cap="none" normalizeH="0" baseline="0" smtClean="0">
            <a:ln>
              <a:noFill/>
            </a:ln>
            <a:solidFill>
              <a:schemeClr val="tx1"/>
            </a:solidFill>
            <a:effectLst/>
            <a:latin typeface="Verdana" pitchFamily="34" charset="0"/>
            <a:cs typeface="Arial" charset="0"/>
          </a:defRPr>
        </a:defPPr>
      </a:lstStyle>
    </a:lnDef>
  </a:objectDefaults>
  <a:extraClrSchemeLst>
    <a:extraClrScheme>
      <a:clrScheme name="Master_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aster_3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aster_3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aster_3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aster_3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aster_3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aster_3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aster_3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aster_3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aster_3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aster_3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aster_3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Master_3 13">
        <a:dk1>
          <a:srgbClr val="000000"/>
        </a:dk1>
        <a:lt1>
          <a:srgbClr val="FFFFFF"/>
        </a:lt1>
        <a:dk2>
          <a:srgbClr val="000000"/>
        </a:dk2>
        <a:lt2>
          <a:srgbClr val="8B8D8E"/>
        </a:lt2>
        <a:accent1>
          <a:srgbClr val="B9BBBB"/>
        </a:accent1>
        <a:accent2>
          <a:srgbClr val="0039A6"/>
        </a:accent2>
        <a:accent3>
          <a:srgbClr val="FFFFFF"/>
        </a:accent3>
        <a:accent4>
          <a:srgbClr val="000000"/>
        </a:accent4>
        <a:accent5>
          <a:srgbClr val="D9DADA"/>
        </a:accent5>
        <a:accent6>
          <a:srgbClr val="003396"/>
        </a:accent6>
        <a:hlink>
          <a:srgbClr val="7AB800"/>
        </a:hlink>
        <a:folHlink>
          <a:srgbClr val="CAE399"/>
        </a:folHlink>
      </a:clrScheme>
      <a:clrMap bg1="lt1" tx1="dk1" bg2="lt2" tx2="dk2" accent1="accent1" accent2="accent2" accent3="accent3" accent4="accent4" accent5="accent5" accent6="accent6" hlink="hlink" folHlink="folHlink"/>
    </a:extraClrScheme>
    <a:extraClrScheme>
      <a:clrScheme name="Master_3 14">
        <a:dk1>
          <a:srgbClr val="000000"/>
        </a:dk1>
        <a:lt1>
          <a:srgbClr val="FFFFFF"/>
        </a:lt1>
        <a:dk2>
          <a:srgbClr val="7AB800"/>
        </a:dk2>
        <a:lt2>
          <a:srgbClr val="8B8D8E"/>
        </a:lt2>
        <a:accent1>
          <a:srgbClr val="B9BBBB"/>
        </a:accent1>
        <a:accent2>
          <a:srgbClr val="0039A6"/>
        </a:accent2>
        <a:accent3>
          <a:srgbClr val="FFFFFF"/>
        </a:accent3>
        <a:accent4>
          <a:srgbClr val="000000"/>
        </a:accent4>
        <a:accent5>
          <a:srgbClr val="D9DADA"/>
        </a:accent5>
        <a:accent6>
          <a:srgbClr val="003396"/>
        </a:accent6>
        <a:hlink>
          <a:srgbClr val="7AB800"/>
        </a:hlink>
        <a:folHlink>
          <a:srgbClr val="CAE399"/>
        </a:folHlink>
      </a:clrScheme>
      <a:clrMap bg1="lt1" tx1="dk1" bg2="lt2" tx2="dk2" accent1="accent1" accent2="accent2" accent3="accent3" accent4="accent4" accent5="accent5" accent6="accent6" hlink="hlink" folHlink="folHlink"/>
    </a:extraClrScheme>
    <a:extraClrScheme>
      <a:clrScheme name="Master_3 15">
        <a:dk1>
          <a:srgbClr val="000000"/>
        </a:dk1>
        <a:lt1>
          <a:srgbClr val="FFFFFF"/>
        </a:lt1>
        <a:dk2>
          <a:srgbClr val="7AB800"/>
        </a:dk2>
        <a:lt2>
          <a:srgbClr val="8B8D8E"/>
        </a:lt2>
        <a:accent1>
          <a:srgbClr val="E8E8E8"/>
        </a:accent1>
        <a:accent2>
          <a:srgbClr val="C60C30"/>
        </a:accent2>
        <a:accent3>
          <a:srgbClr val="FFFFFF"/>
        </a:accent3>
        <a:accent4>
          <a:srgbClr val="000000"/>
        </a:accent4>
        <a:accent5>
          <a:srgbClr val="F2F2F2"/>
        </a:accent5>
        <a:accent6>
          <a:srgbClr val="B30A2A"/>
        </a:accent6>
        <a:hlink>
          <a:srgbClr val="0039A6"/>
        </a:hlink>
        <a:folHlink>
          <a:srgbClr val="AFD466"/>
        </a:folHlink>
      </a:clrScheme>
      <a:clrMap bg1="lt1" tx1="dk1" bg2="lt2" tx2="dk2" accent1="accent1" accent2="accent2" accent3="accent3" accent4="accent4" accent5="accent5" accent6="accent6" hlink="hlink" folHlink="folHlink"/>
    </a:extraClrScheme>
    <a:extraClrScheme>
      <a:clrScheme name="Master_3 16">
        <a:dk1>
          <a:srgbClr val="000000"/>
        </a:dk1>
        <a:lt1>
          <a:srgbClr val="FFFFFF"/>
        </a:lt1>
        <a:dk2>
          <a:srgbClr val="7AB800"/>
        </a:dk2>
        <a:lt2>
          <a:srgbClr val="8B8D8E"/>
        </a:lt2>
        <a:accent1>
          <a:srgbClr val="E8E8E8"/>
        </a:accent1>
        <a:accent2>
          <a:srgbClr val="C60C31"/>
        </a:accent2>
        <a:accent3>
          <a:srgbClr val="FFFFFF"/>
        </a:accent3>
        <a:accent4>
          <a:srgbClr val="000000"/>
        </a:accent4>
        <a:accent5>
          <a:srgbClr val="F2F2F2"/>
        </a:accent5>
        <a:accent6>
          <a:srgbClr val="B30A2B"/>
        </a:accent6>
        <a:hlink>
          <a:srgbClr val="0039A6"/>
        </a:hlink>
        <a:folHlink>
          <a:srgbClr val="AFD466"/>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Master_4">
  <a:themeElements>
    <a:clrScheme name="Master_4 15">
      <a:dk1>
        <a:srgbClr val="000000"/>
      </a:dk1>
      <a:lt1>
        <a:srgbClr val="FFFFFF"/>
      </a:lt1>
      <a:dk2>
        <a:srgbClr val="7AB800"/>
      </a:dk2>
      <a:lt2>
        <a:srgbClr val="8B8D8E"/>
      </a:lt2>
      <a:accent1>
        <a:srgbClr val="E8E8E8"/>
      </a:accent1>
      <a:accent2>
        <a:srgbClr val="C60C30"/>
      </a:accent2>
      <a:accent3>
        <a:srgbClr val="FFFFFF"/>
      </a:accent3>
      <a:accent4>
        <a:srgbClr val="000000"/>
      </a:accent4>
      <a:accent5>
        <a:srgbClr val="F2F2F2"/>
      </a:accent5>
      <a:accent6>
        <a:srgbClr val="B30A2A"/>
      </a:accent6>
      <a:hlink>
        <a:srgbClr val="0039A6"/>
      </a:hlink>
      <a:folHlink>
        <a:srgbClr val="AFD466"/>
      </a:folHlink>
    </a:clrScheme>
    <a:fontScheme name="Master_4">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E8E8E8"/>
        </a:solidFill>
        <a:ln w="9525" cap="flat" cmpd="sng" algn="ctr">
          <a:solidFill>
            <a:schemeClr val="bg2"/>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ts val="2100"/>
          </a:lnSpc>
          <a:spcBef>
            <a:spcPct val="0"/>
          </a:spcBef>
          <a:spcAft>
            <a:spcPct val="0"/>
          </a:spcAft>
          <a:buClrTx/>
          <a:buSzTx/>
          <a:buFontTx/>
          <a:buNone/>
          <a:tabLst/>
          <a:defRPr kumimoji="0" lang="de-DE" sz="1300" b="0" i="0" u="none" strike="noStrike" cap="none" normalizeH="0" baseline="0" smtClean="0">
            <a:ln>
              <a:noFill/>
            </a:ln>
            <a:solidFill>
              <a:schemeClr val="tx1"/>
            </a:solidFill>
            <a:effectLst/>
            <a:latin typeface="Verdana" pitchFamily="34" charset="0"/>
            <a:cs typeface="Arial" charset="0"/>
          </a:defRPr>
        </a:defPPr>
      </a:lstStyle>
    </a:spDef>
    <a:lnDef>
      <a:spPr bwMode="auto">
        <a:xfrm>
          <a:off x="0" y="0"/>
          <a:ext cx="1" cy="1"/>
        </a:xfrm>
        <a:custGeom>
          <a:avLst/>
          <a:gdLst/>
          <a:ahLst/>
          <a:cxnLst/>
          <a:rect l="0" t="0" r="0" b="0"/>
          <a:pathLst/>
        </a:custGeom>
        <a:solidFill>
          <a:srgbClr val="E8E8E8"/>
        </a:solidFill>
        <a:ln w="9525" cap="flat" cmpd="sng" algn="ctr">
          <a:solidFill>
            <a:schemeClr val="bg2"/>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ts val="2100"/>
          </a:lnSpc>
          <a:spcBef>
            <a:spcPct val="0"/>
          </a:spcBef>
          <a:spcAft>
            <a:spcPct val="0"/>
          </a:spcAft>
          <a:buClrTx/>
          <a:buSzTx/>
          <a:buFontTx/>
          <a:buNone/>
          <a:tabLst/>
          <a:defRPr kumimoji="0" lang="de-DE" sz="1300" b="0" i="0" u="none" strike="noStrike" cap="none" normalizeH="0" baseline="0" smtClean="0">
            <a:ln>
              <a:noFill/>
            </a:ln>
            <a:solidFill>
              <a:schemeClr val="tx1"/>
            </a:solidFill>
            <a:effectLst/>
            <a:latin typeface="Verdana" pitchFamily="34" charset="0"/>
            <a:cs typeface="Arial" charset="0"/>
          </a:defRPr>
        </a:defPPr>
      </a:lstStyle>
    </a:lnDef>
  </a:objectDefaults>
  <a:extraClrSchemeLst>
    <a:extraClrScheme>
      <a:clrScheme name="Master_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aster_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aster_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aster_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aster_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aster_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aster_4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aster_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aster_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aster_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aster_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aster_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Master_4 13">
        <a:dk1>
          <a:srgbClr val="000000"/>
        </a:dk1>
        <a:lt1>
          <a:srgbClr val="FFFFFF"/>
        </a:lt1>
        <a:dk2>
          <a:srgbClr val="000000"/>
        </a:dk2>
        <a:lt2>
          <a:srgbClr val="8B8D8E"/>
        </a:lt2>
        <a:accent1>
          <a:srgbClr val="B9BBBB"/>
        </a:accent1>
        <a:accent2>
          <a:srgbClr val="0039A6"/>
        </a:accent2>
        <a:accent3>
          <a:srgbClr val="FFFFFF"/>
        </a:accent3>
        <a:accent4>
          <a:srgbClr val="000000"/>
        </a:accent4>
        <a:accent5>
          <a:srgbClr val="D9DADA"/>
        </a:accent5>
        <a:accent6>
          <a:srgbClr val="003396"/>
        </a:accent6>
        <a:hlink>
          <a:srgbClr val="7AB800"/>
        </a:hlink>
        <a:folHlink>
          <a:srgbClr val="CAE399"/>
        </a:folHlink>
      </a:clrScheme>
      <a:clrMap bg1="lt1" tx1="dk1" bg2="lt2" tx2="dk2" accent1="accent1" accent2="accent2" accent3="accent3" accent4="accent4" accent5="accent5" accent6="accent6" hlink="hlink" folHlink="folHlink"/>
    </a:extraClrScheme>
    <a:extraClrScheme>
      <a:clrScheme name="Master_4 14">
        <a:dk1>
          <a:srgbClr val="000000"/>
        </a:dk1>
        <a:lt1>
          <a:srgbClr val="FFFFFF"/>
        </a:lt1>
        <a:dk2>
          <a:srgbClr val="7AB800"/>
        </a:dk2>
        <a:lt2>
          <a:srgbClr val="8B8D8E"/>
        </a:lt2>
        <a:accent1>
          <a:srgbClr val="B9BBBB"/>
        </a:accent1>
        <a:accent2>
          <a:srgbClr val="0039A6"/>
        </a:accent2>
        <a:accent3>
          <a:srgbClr val="FFFFFF"/>
        </a:accent3>
        <a:accent4>
          <a:srgbClr val="000000"/>
        </a:accent4>
        <a:accent5>
          <a:srgbClr val="D9DADA"/>
        </a:accent5>
        <a:accent6>
          <a:srgbClr val="003396"/>
        </a:accent6>
        <a:hlink>
          <a:srgbClr val="7AB800"/>
        </a:hlink>
        <a:folHlink>
          <a:srgbClr val="CAE399"/>
        </a:folHlink>
      </a:clrScheme>
      <a:clrMap bg1="lt1" tx1="dk1" bg2="lt2" tx2="dk2" accent1="accent1" accent2="accent2" accent3="accent3" accent4="accent4" accent5="accent5" accent6="accent6" hlink="hlink" folHlink="folHlink"/>
    </a:extraClrScheme>
    <a:extraClrScheme>
      <a:clrScheme name="Master_4 15">
        <a:dk1>
          <a:srgbClr val="000000"/>
        </a:dk1>
        <a:lt1>
          <a:srgbClr val="FFFFFF"/>
        </a:lt1>
        <a:dk2>
          <a:srgbClr val="7AB800"/>
        </a:dk2>
        <a:lt2>
          <a:srgbClr val="8B8D8E"/>
        </a:lt2>
        <a:accent1>
          <a:srgbClr val="E8E8E8"/>
        </a:accent1>
        <a:accent2>
          <a:srgbClr val="C60C30"/>
        </a:accent2>
        <a:accent3>
          <a:srgbClr val="FFFFFF"/>
        </a:accent3>
        <a:accent4>
          <a:srgbClr val="000000"/>
        </a:accent4>
        <a:accent5>
          <a:srgbClr val="F2F2F2"/>
        </a:accent5>
        <a:accent6>
          <a:srgbClr val="B30A2A"/>
        </a:accent6>
        <a:hlink>
          <a:srgbClr val="0039A6"/>
        </a:hlink>
        <a:folHlink>
          <a:srgbClr val="AFD466"/>
        </a:folHlink>
      </a:clrScheme>
      <a:clrMap bg1="lt1" tx1="dk1" bg2="lt2" tx2="dk2" accent1="accent1" accent2="accent2" accent3="accent3" accent4="accent4" accent5="accent5" accent6="accent6" hlink="hlink" folHlink="folHlink"/>
    </a:extraClrScheme>
    <a:extraClrScheme>
      <a:clrScheme name="Master_4 16">
        <a:dk1>
          <a:srgbClr val="000000"/>
        </a:dk1>
        <a:lt1>
          <a:srgbClr val="FFFFFF"/>
        </a:lt1>
        <a:dk2>
          <a:srgbClr val="7AB800"/>
        </a:dk2>
        <a:lt2>
          <a:srgbClr val="8B8D8E"/>
        </a:lt2>
        <a:accent1>
          <a:srgbClr val="E8E8E8"/>
        </a:accent1>
        <a:accent2>
          <a:srgbClr val="C60C31"/>
        </a:accent2>
        <a:accent3>
          <a:srgbClr val="FFFFFF"/>
        </a:accent3>
        <a:accent4>
          <a:srgbClr val="000000"/>
        </a:accent4>
        <a:accent5>
          <a:srgbClr val="F2F2F2"/>
        </a:accent5>
        <a:accent6>
          <a:srgbClr val="B30A2B"/>
        </a:accent6>
        <a:hlink>
          <a:srgbClr val="0039A6"/>
        </a:hlink>
        <a:folHlink>
          <a:srgbClr val="AFD466"/>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Master_5">
  <a:themeElements>
    <a:clrScheme name="Master_5 15">
      <a:dk1>
        <a:srgbClr val="000000"/>
      </a:dk1>
      <a:lt1>
        <a:srgbClr val="FFFFFF"/>
      </a:lt1>
      <a:dk2>
        <a:srgbClr val="7AB800"/>
      </a:dk2>
      <a:lt2>
        <a:srgbClr val="8B8D8E"/>
      </a:lt2>
      <a:accent1>
        <a:srgbClr val="E8E8E8"/>
      </a:accent1>
      <a:accent2>
        <a:srgbClr val="C60C30"/>
      </a:accent2>
      <a:accent3>
        <a:srgbClr val="FFFFFF"/>
      </a:accent3>
      <a:accent4>
        <a:srgbClr val="000000"/>
      </a:accent4>
      <a:accent5>
        <a:srgbClr val="F2F2F2"/>
      </a:accent5>
      <a:accent6>
        <a:srgbClr val="B30A2A"/>
      </a:accent6>
      <a:hlink>
        <a:srgbClr val="0039A6"/>
      </a:hlink>
      <a:folHlink>
        <a:srgbClr val="AFD466"/>
      </a:folHlink>
    </a:clrScheme>
    <a:fontScheme name="Master_5">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E8E8E8"/>
        </a:solidFill>
        <a:ln w="9525" cap="flat" cmpd="sng" algn="ctr">
          <a:solidFill>
            <a:schemeClr val="bg2"/>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ts val="2100"/>
          </a:lnSpc>
          <a:spcBef>
            <a:spcPct val="0"/>
          </a:spcBef>
          <a:spcAft>
            <a:spcPct val="0"/>
          </a:spcAft>
          <a:buClrTx/>
          <a:buSzTx/>
          <a:buFontTx/>
          <a:buNone/>
          <a:tabLst/>
          <a:defRPr kumimoji="0" lang="de-DE" sz="1300" b="0" i="0" u="none" strike="noStrike" cap="none" normalizeH="0" baseline="0" smtClean="0">
            <a:ln>
              <a:noFill/>
            </a:ln>
            <a:solidFill>
              <a:schemeClr val="tx1"/>
            </a:solidFill>
            <a:effectLst/>
            <a:latin typeface="Verdana" pitchFamily="34" charset="0"/>
            <a:cs typeface="Arial" charset="0"/>
          </a:defRPr>
        </a:defPPr>
      </a:lstStyle>
    </a:spDef>
    <a:lnDef>
      <a:spPr bwMode="auto">
        <a:xfrm>
          <a:off x="0" y="0"/>
          <a:ext cx="1" cy="1"/>
        </a:xfrm>
        <a:custGeom>
          <a:avLst/>
          <a:gdLst/>
          <a:ahLst/>
          <a:cxnLst/>
          <a:rect l="0" t="0" r="0" b="0"/>
          <a:pathLst/>
        </a:custGeom>
        <a:solidFill>
          <a:srgbClr val="E8E8E8"/>
        </a:solidFill>
        <a:ln w="9525" cap="flat" cmpd="sng" algn="ctr">
          <a:solidFill>
            <a:schemeClr val="bg2"/>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ts val="2100"/>
          </a:lnSpc>
          <a:spcBef>
            <a:spcPct val="0"/>
          </a:spcBef>
          <a:spcAft>
            <a:spcPct val="0"/>
          </a:spcAft>
          <a:buClrTx/>
          <a:buSzTx/>
          <a:buFontTx/>
          <a:buNone/>
          <a:tabLst/>
          <a:defRPr kumimoji="0" lang="de-DE" sz="1300" b="0" i="0" u="none" strike="noStrike" cap="none" normalizeH="0" baseline="0" smtClean="0">
            <a:ln>
              <a:noFill/>
            </a:ln>
            <a:solidFill>
              <a:schemeClr val="tx1"/>
            </a:solidFill>
            <a:effectLst/>
            <a:latin typeface="Verdana" pitchFamily="34" charset="0"/>
            <a:cs typeface="Arial" charset="0"/>
          </a:defRPr>
        </a:defPPr>
      </a:lstStyle>
    </a:lnDef>
  </a:objectDefaults>
  <a:extraClrSchemeLst>
    <a:extraClrScheme>
      <a:clrScheme name="Master_5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aster_5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aster_5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aster_5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aster_5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aster_5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aster_5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aster_5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aster_5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aster_5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aster_5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aster_5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Master_5 13">
        <a:dk1>
          <a:srgbClr val="000000"/>
        </a:dk1>
        <a:lt1>
          <a:srgbClr val="FFFFFF"/>
        </a:lt1>
        <a:dk2>
          <a:srgbClr val="000000"/>
        </a:dk2>
        <a:lt2>
          <a:srgbClr val="8B8D8E"/>
        </a:lt2>
        <a:accent1>
          <a:srgbClr val="B9BBBB"/>
        </a:accent1>
        <a:accent2>
          <a:srgbClr val="0039A6"/>
        </a:accent2>
        <a:accent3>
          <a:srgbClr val="FFFFFF"/>
        </a:accent3>
        <a:accent4>
          <a:srgbClr val="000000"/>
        </a:accent4>
        <a:accent5>
          <a:srgbClr val="D9DADA"/>
        </a:accent5>
        <a:accent6>
          <a:srgbClr val="003396"/>
        </a:accent6>
        <a:hlink>
          <a:srgbClr val="7AB800"/>
        </a:hlink>
        <a:folHlink>
          <a:srgbClr val="CAE399"/>
        </a:folHlink>
      </a:clrScheme>
      <a:clrMap bg1="lt1" tx1="dk1" bg2="lt2" tx2="dk2" accent1="accent1" accent2="accent2" accent3="accent3" accent4="accent4" accent5="accent5" accent6="accent6" hlink="hlink" folHlink="folHlink"/>
    </a:extraClrScheme>
    <a:extraClrScheme>
      <a:clrScheme name="Master_5 14">
        <a:dk1>
          <a:srgbClr val="000000"/>
        </a:dk1>
        <a:lt1>
          <a:srgbClr val="FFFFFF"/>
        </a:lt1>
        <a:dk2>
          <a:srgbClr val="7AB800"/>
        </a:dk2>
        <a:lt2>
          <a:srgbClr val="8B8D8E"/>
        </a:lt2>
        <a:accent1>
          <a:srgbClr val="B9BBBB"/>
        </a:accent1>
        <a:accent2>
          <a:srgbClr val="0039A6"/>
        </a:accent2>
        <a:accent3>
          <a:srgbClr val="FFFFFF"/>
        </a:accent3>
        <a:accent4>
          <a:srgbClr val="000000"/>
        </a:accent4>
        <a:accent5>
          <a:srgbClr val="D9DADA"/>
        </a:accent5>
        <a:accent6>
          <a:srgbClr val="003396"/>
        </a:accent6>
        <a:hlink>
          <a:srgbClr val="7AB800"/>
        </a:hlink>
        <a:folHlink>
          <a:srgbClr val="CAE399"/>
        </a:folHlink>
      </a:clrScheme>
      <a:clrMap bg1="lt1" tx1="dk1" bg2="lt2" tx2="dk2" accent1="accent1" accent2="accent2" accent3="accent3" accent4="accent4" accent5="accent5" accent6="accent6" hlink="hlink" folHlink="folHlink"/>
    </a:extraClrScheme>
    <a:extraClrScheme>
      <a:clrScheme name="Master_5 15">
        <a:dk1>
          <a:srgbClr val="000000"/>
        </a:dk1>
        <a:lt1>
          <a:srgbClr val="FFFFFF"/>
        </a:lt1>
        <a:dk2>
          <a:srgbClr val="7AB800"/>
        </a:dk2>
        <a:lt2>
          <a:srgbClr val="8B8D8E"/>
        </a:lt2>
        <a:accent1>
          <a:srgbClr val="E8E8E8"/>
        </a:accent1>
        <a:accent2>
          <a:srgbClr val="C60C30"/>
        </a:accent2>
        <a:accent3>
          <a:srgbClr val="FFFFFF"/>
        </a:accent3>
        <a:accent4>
          <a:srgbClr val="000000"/>
        </a:accent4>
        <a:accent5>
          <a:srgbClr val="F2F2F2"/>
        </a:accent5>
        <a:accent6>
          <a:srgbClr val="B30A2A"/>
        </a:accent6>
        <a:hlink>
          <a:srgbClr val="0039A6"/>
        </a:hlink>
        <a:folHlink>
          <a:srgbClr val="AFD466"/>
        </a:folHlink>
      </a:clrScheme>
      <a:clrMap bg1="lt1" tx1="dk1" bg2="lt2" tx2="dk2" accent1="accent1" accent2="accent2" accent3="accent3" accent4="accent4" accent5="accent5" accent6="accent6" hlink="hlink" folHlink="folHlink"/>
    </a:extraClrScheme>
    <a:extraClrScheme>
      <a:clrScheme name="Master_5 16">
        <a:dk1>
          <a:srgbClr val="000000"/>
        </a:dk1>
        <a:lt1>
          <a:srgbClr val="FFFFFF"/>
        </a:lt1>
        <a:dk2>
          <a:srgbClr val="7AB800"/>
        </a:dk2>
        <a:lt2>
          <a:srgbClr val="8B8D8E"/>
        </a:lt2>
        <a:accent1>
          <a:srgbClr val="E8E8E8"/>
        </a:accent1>
        <a:accent2>
          <a:srgbClr val="C60C31"/>
        </a:accent2>
        <a:accent3>
          <a:srgbClr val="FFFFFF"/>
        </a:accent3>
        <a:accent4>
          <a:srgbClr val="000000"/>
        </a:accent4>
        <a:accent5>
          <a:srgbClr val="F2F2F2"/>
        </a:accent5>
        <a:accent6>
          <a:srgbClr val="B30A2B"/>
        </a:accent6>
        <a:hlink>
          <a:srgbClr val="0039A6"/>
        </a:hlink>
        <a:folHlink>
          <a:srgbClr val="AFD466"/>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Master_6">
  <a:themeElements>
    <a:clrScheme name="Master_6 15">
      <a:dk1>
        <a:srgbClr val="000000"/>
      </a:dk1>
      <a:lt1>
        <a:srgbClr val="FFFFFF"/>
      </a:lt1>
      <a:dk2>
        <a:srgbClr val="7AB800"/>
      </a:dk2>
      <a:lt2>
        <a:srgbClr val="8B8D8E"/>
      </a:lt2>
      <a:accent1>
        <a:srgbClr val="E8E8E8"/>
      </a:accent1>
      <a:accent2>
        <a:srgbClr val="C60C30"/>
      </a:accent2>
      <a:accent3>
        <a:srgbClr val="FFFFFF"/>
      </a:accent3>
      <a:accent4>
        <a:srgbClr val="000000"/>
      </a:accent4>
      <a:accent5>
        <a:srgbClr val="F2F2F2"/>
      </a:accent5>
      <a:accent6>
        <a:srgbClr val="B30A2A"/>
      </a:accent6>
      <a:hlink>
        <a:srgbClr val="0039A6"/>
      </a:hlink>
      <a:folHlink>
        <a:srgbClr val="AFD466"/>
      </a:folHlink>
    </a:clrScheme>
    <a:fontScheme name="Master_6">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E8E8E8"/>
        </a:solidFill>
        <a:ln w="9525" cap="flat" cmpd="sng" algn="ctr">
          <a:solidFill>
            <a:schemeClr val="bg2"/>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ts val="2100"/>
          </a:lnSpc>
          <a:spcBef>
            <a:spcPct val="0"/>
          </a:spcBef>
          <a:spcAft>
            <a:spcPct val="0"/>
          </a:spcAft>
          <a:buClrTx/>
          <a:buSzTx/>
          <a:buFontTx/>
          <a:buNone/>
          <a:tabLst/>
          <a:defRPr kumimoji="0" lang="de-DE" sz="1300" b="0" i="0" u="none" strike="noStrike" cap="none" normalizeH="0" baseline="0" smtClean="0">
            <a:ln>
              <a:noFill/>
            </a:ln>
            <a:solidFill>
              <a:schemeClr val="tx1"/>
            </a:solidFill>
            <a:effectLst/>
            <a:latin typeface="Verdana" pitchFamily="34" charset="0"/>
            <a:cs typeface="Arial" charset="0"/>
          </a:defRPr>
        </a:defPPr>
      </a:lstStyle>
    </a:spDef>
    <a:lnDef>
      <a:spPr bwMode="auto">
        <a:xfrm>
          <a:off x="0" y="0"/>
          <a:ext cx="1" cy="1"/>
        </a:xfrm>
        <a:custGeom>
          <a:avLst/>
          <a:gdLst/>
          <a:ahLst/>
          <a:cxnLst/>
          <a:rect l="0" t="0" r="0" b="0"/>
          <a:pathLst/>
        </a:custGeom>
        <a:solidFill>
          <a:srgbClr val="E8E8E8"/>
        </a:solidFill>
        <a:ln w="9525" cap="flat" cmpd="sng" algn="ctr">
          <a:solidFill>
            <a:schemeClr val="bg2"/>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ts val="2100"/>
          </a:lnSpc>
          <a:spcBef>
            <a:spcPct val="0"/>
          </a:spcBef>
          <a:spcAft>
            <a:spcPct val="0"/>
          </a:spcAft>
          <a:buClrTx/>
          <a:buSzTx/>
          <a:buFontTx/>
          <a:buNone/>
          <a:tabLst/>
          <a:defRPr kumimoji="0" lang="de-DE" sz="1300" b="0" i="0" u="none" strike="noStrike" cap="none" normalizeH="0" baseline="0" smtClean="0">
            <a:ln>
              <a:noFill/>
            </a:ln>
            <a:solidFill>
              <a:schemeClr val="tx1"/>
            </a:solidFill>
            <a:effectLst/>
            <a:latin typeface="Verdana" pitchFamily="34" charset="0"/>
            <a:cs typeface="Arial" charset="0"/>
          </a:defRPr>
        </a:defPPr>
      </a:lstStyle>
    </a:lnDef>
  </a:objectDefaults>
  <a:extraClrSchemeLst>
    <a:extraClrScheme>
      <a:clrScheme name="Master_6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aster_6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aster_6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aster_6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aster_6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aster_6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aster_6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aster_6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aster_6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aster_6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aster_6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aster_6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Master_6 13">
        <a:dk1>
          <a:srgbClr val="000000"/>
        </a:dk1>
        <a:lt1>
          <a:srgbClr val="FFFFFF"/>
        </a:lt1>
        <a:dk2>
          <a:srgbClr val="000000"/>
        </a:dk2>
        <a:lt2>
          <a:srgbClr val="8B8D8E"/>
        </a:lt2>
        <a:accent1>
          <a:srgbClr val="B9BBBB"/>
        </a:accent1>
        <a:accent2>
          <a:srgbClr val="0039A6"/>
        </a:accent2>
        <a:accent3>
          <a:srgbClr val="FFFFFF"/>
        </a:accent3>
        <a:accent4>
          <a:srgbClr val="000000"/>
        </a:accent4>
        <a:accent5>
          <a:srgbClr val="D9DADA"/>
        </a:accent5>
        <a:accent6>
          <a:srgbClr val="003396"/>
        </a:accent6>
        <a:hlink>
          <a:srgbClr val="7AB800"/>
        </a:hlink>
        <a:folHlink>
          <a:srgbClr val="CAE399"/>
        </a:folHlink>
      </a:clrScheme>
      <a:clrMap bg1="lt1" tx1="dk1" bg2="lt2" tx2="dk2" accent1="accent1" accent2="accent2" accent3="accent3" accent4="accent4" accent5="accent5" accent6="accent6" hlink="hlink" folHlink="folHlink"/>
    </a:extraClrScheme>
    <a:extraClrScheme>
      <a:clrScheme name="Master_6 14">
        <a:dk1>
          <a:srgbClr val="000000"/>
        </a:dk1>
        <a:lt1>
          <a:srgbClr val="FFFFFF"/>
        </a:lt1>
        <a:dk2>
          <a:srgbClr val="7AB800"/>
        </a:dk2>
        <a:lt2>
          <a:srgbClr val="8B8D8E"/>
        </a:lt2>
        <a:accent1>
          <a:srgbClr val="B9BBBB"/>
        </a:accent1>
        <a:accent2>
          <a:srgbClr val="0039A6"/>
        </a:accent2>
        <a:accent3>
          <a:srgbClr val="FFFFFF"/>
        </a:accent3>
        <a:accent4>
          <a:srgbClr val="000000"/>
        </a:accent4>
        <a:accent5>
          <a:srgbClr val="D9DADA"/>
        </a:accent5>
        <a:accent6>
          <a:srgbClr val="003396"/>
        </a:accent6>
        <a:hlink>
          <a:srgbClr val="7AB800"/>
        </a:hlink>
        <a:folHlink>
          <a:srgbClr val="CAE399"/>
        </a:folHlink>
      </a:clrScheme>
      <a:clrMap bg1="lt1" tx1="dk1" bg2="lt2" tx2="dk2" accent1="accent1" accent2="accent2" accent3="accent3" accent4="accent4" accent5="accent5" accent6="accent6" hlink="hlink" folHlink="folHlink"/>
    </a:extraClrScheme>
    <a:extraClrScheme>
      <a:clrScheme name="Master_6 15">
        <a:dk1>
          <a:srgbClr val="000000"/>
        </a:dk1>
        <a:lt1>
          <a:srgbClr val="FFFFFF"/>
        </a:lt1>
        <a:dk2>
          <a:srgbClr val="7AB800"/>
        </a:dk2>
        <a:lt2>
          <a:srgbClr val="8B8D8E"/>
        </a:lt2>
        <a:accent1>
          <a:srgbClr val="E8E8E8"/>
        </a:accent1>
        <a:accent2>
          <a:srgbClr val="C60C30"/>
        </a:accent2>
        <a:accent3>
          <a:srgbClr val="FFFFFF"/>
        </a:accent3>
        <a:accent4>
          <a:srgbClr val="000000"/>
        </a:accent4>
        <a:accent5>
          <a:srgbClr val="F2F2F2"/>
        </a:accent5>
        <a:accent6>
          <a:srgbClr val="B30A2A"/>
        </a:accent6>
        <a:hlink>
          <a:srgbClr val="0039A6"/>
        </a:hlink>
        <a:folHlink>
          <a:srgbClr val="AFD466"/>
        </a:folHlink>
      </a:clrScheme>
      <a:clrMap bg1="lt1" tx1="dk1" bg2="lt2" tx2="dk2" accent1="accent1" accent2="accent2" accent3="accent3" accent4="accent4" accent5="accent5" accent6="accent6" hlink="hlink" folHlink="folHlink"/>
    </a:extraClrScheme>
    <a:extraClrScheme>
      <a:clrScheme name="Master_6 16">
        <a:dk1>
          <a:srgbClr val="000000"/>
        </a:dk1>
        <a:lt1>
          <a:srgbClr val="FFFFFF"/>
        </a:lt1>
        <a:dk2>
          <a:srgbClr val="7AB800"/>
        </a:dk2>
        <a:lt2>
          <a:srgbClr val="8B8D8E"/>
        </a:lt2>
        <a:accent1>
          <a:srgbClr val="E8E8E8"/>
        </a:accent1>
        <a:accent2>
          <a:srgbClr val="C60C31"/>
        </a:accent2>
        <a:accent3>
          <a:srgbClr val="FFFFFF"/>
        </a:accent3>
        <a:accent4>
          <a:srgbClr val="000000"/>
        </a:accent4>
        <a:accent5>
          <a:srgbClr val="F2F2F2"/>
        </a:accent5>
        <a:accent6>
          <a:srgbClr val="B30A2B"/>
        </a:accent6>
        <a:hlink>
          <a:srgbClr val="0039A6"/>
        </a:hlink>
        <a:folHlink>
          <a:srgbClr val="AFD466"/>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Master_7">
  <a:themeElements>
    <a:clrScheme name="Master_7 15">
      <a:dk1>
        <a:srgbClr val="000000"/>
      </a:dk1>
      <a:lt1>
        <a:srgbClr val="FFFFFF"/>
      </a:lt1>
      <a:dk2>
        <a:srgbClr val="7AB800"/>
      </a:dk2>
      <a:lt2>
        <a:srgbClr val="8B8D8E"/>
      </a:lt2>
      <a:accent1>
        <a:srgbClr val="E8E8E8"/>
      </a:accent1>
      <a:accent2>
        <a:srgbClr val="C60C30"/>
      </a:accent2>
      <a:accent3>
        <a:srgbClr val="FFFFFF"/>
      </a:accent3>
      <a:accent4>
        <a:srgbClr val="000000"/>
      </a:accent4>
      <a:accent5>
        <a:srgbClr val="F2F2F2"/>
      </a:accent5>
      <a:accent6>
        <a:srgbClr val="B30A2A"/>
      </a:accent6>
      <a:hlink>
        <a:srgbClr val="0039A6"/>
      </a:hlink>
      <a:folHlink>
        <a:srgbClr val="AFD466"/>
      </a:folHlink>
    </a:clrScheme>
    <a:fontScheme name="Master_7">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E8E8E8"/>
        </a:solidFill>
        <a:ln w="9525" cap="flat" cmpd="sng" algn="ctr">
          <a:solidFill>
            <a:schemeClr val="bg2"/>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ts val="2100"/>
          </a:lnSpc>
          <a:spcBef>
            <a:spcPct val="0"/>
          </a:spcBef>
          <a:spcAft>
            <a:spcPct val="0"/>
          </a:spcAft>
          <a:buClrTx/>
          <a:buSzTx/>
          <a:buFontTx/>
          <a:buNone/>
          <a:tabLst/>
          <a:defRPr kumimoji="0" lang="de-DE" sz="1300" b="0" i="0" u="none" strike="noStrike" cap="none" normalizeH="0" baseline="0" smtClean="0">
            <a:ln>
              <a:noFill/>
            </a:ln>
            <a:solidFill>
              <a:schemeClr val="tx1"/>
            </a:solidFill>
            <a:effectLst/>
            <a:latin typeface="Verdana" pitchFamily="34" charset="0"/>
            <a:cs typeface="Arial" charset="0"/>
          </a:defRPr>
        </a:defPPr>
      </a:lstStyle>
    </a:spDef>
    <a:lnDef>
      <a:spPr bwMode="auto">
        <a:xfrm>
          <a:off x="0" y="0"/>
          <a:ext cx="1" cy="1"/>
        </a:xfrm>
        <a:custGeom>
          <a:avLst/>
          <a:gdLst/>
          <a:ahLst/>
          <a:cxnLst/>
          <a:rect l="0" t="0" r="0" b="0"/>
          <a:pathLst/>
        </a:custGeom>
        <a:solidFill>
          <a:srgbClr val="E8E8E8"/>
        </a:solidFill>
        <a:ln w="9525" cap="flat" cmpd="sng" algn="ctr">
          <a:solidFill>
            <a:schemeClr val="bg2"/>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ts val="2100"/>
          </a:lnSpc>
          <a:spcBef>
            <a:spcPct val="0"/>
          </a:spcBef>
          <a:spcAft>
            <a:spcPct val="0"/>
          </a:spcAft>
          <a:buClrTx/>
          <a:buSzTx/>
          <a:buFontTx/>
          <a:buNone/>
          <a:tabLst/>
          <a:defRPr kumimoji="0" lang="de-DE" sz="1300" b="0" i="0" u="none" strike="noStrike" cap="none" normalizeH="0" baseline="0" smtClean="0">
            <a:ln>
              <a:noFill/>
            </a:ln>
            <a:solidFill>
              <a:schemeClr val="tx1"/>
            </a:solidFill>
            <a:effectLst/>
            <a:latin typeface="Verdana" pitchFamily="34" charset="0"/>
            <a:cs typeface="Arial" charset="0"/>
          </a:defRPr>
        </a:defPPr>
      </a:lstStyle>
    </a:lnDef>
  </a:objectDefaults>
  <a:extraClrSchemeLst>
    <a:extraClrScheme>
      <a:clrScheme name="Master_7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aster_7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aster_7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aster_7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aster_7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aster_7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aster_7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aster_7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aster_7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aster_7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aster_7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aster_7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Master_7 13">
        <a:dk1>
          <a:srgbClr val="000000"/>
        </a:dk1>
        <a:lt1>
          <a:srgbClr val="FFFFFF"/>
        </a:lt1>
        <a:dk2>
          <a:srgbClr val="000000"/>
        </a:dk2>
        <a:lt2>
          <a:srgbClr val="8B8D8E"/>
        </a:lt2>
        <a:accent1>
          <a:srgbClr val="B9BBBB"/>
        </a:accent1>
        <a:accent2>
          <a:srgbClr val="0039A6"/>
        </a:accent2>
        <a:accent3>
          <a:srgbClr val="FFFFFF"/>
        </a:accent3>
        <a:accent4>
          <a:srgbClr val="000000"/>
        </a:accent4>
        <a:accent5>
          <a:srgbClr val="D9DADA"/>
        </a:accent5>
        <a:accent6>
          <a:srgbClr val="003396"/>
        </a:accent6>
        <a:hlink>
          <a:srgbClr val="7AB800"/>
        </a:hlink>
        <a:folHlink>
          <a:srgbClr val="CAE399"/>
        </a:folHlink>
      </a:clrScheme>
      <a:clrMap bg1="lt1" tx1="dk1" bg2="lt2" tx2="dk2" accent1="accent1" accent2="accent2" accent3="accent3" accent4="accent4" accent5="accent5" accent6="accent6" hlink="hlink" folHlink="folHlink"/>
    </a:extraClrScheme>
    <a:extraClrScheme>
      <a:clrScheme name="Master_7 14">
        <a:dk1>
          <a:srgbClr val="000000"/>
        </a:dk1>
        <a:lt1>
          <a:srgbClr val="FFFFFF"/>
        </a:lt1>
        <a:dk2>
          <a:srgbClr val="7AB800"/>
        </a:dk2>
        <a:lt2>
          <a:srgbClr val="8B8D8E"/>
        </a:lt2>
        <a:accent1>
          <a:srgbClr val="B9BBBB"/>
        </a:accent1>
        <a:accent2>
          <a:srgbClr val="0039A6"/>
        </a:accent2>
        <a:accent3>
          <a:srgbClr val="FFFFFF"/>
        </a:accent3>
        <a:accent4>
          <a:srgbClr val="000000"/>
        </a:accent4>
        <a:accent5>
          <a:srgbClr val="D9DADA"/>
        </a:accent5>
        <a:accent6>
          <a:srgbClr val="003396"/>
        </a:accent6>
        <a:hlink>
          <a:srgbClr val="7AB800"/>
        </a:hlink>
        <a:folHlink>
          <a:srgbClr val="CAE399"/>
        </a:folHlink>
      </a:clrScheme>
      <a:clrMap bg1="lt1" tx1="dk1" bg2="lt2" tx2="dk2" accent1="accent1" accent2="accent2" accent3="accent3" accent4="accent4" accent5="accent5" accent6="accent6" hlink="hlink" folHlink="folHlink"/>
    </a:extraClrScheme>
    <a:extraClrScheme>
      <a:clrScheme name="Master_7 15">
        <a:dk1>
          <a:srgbClr val="000000"/>
        </a:dk1>
        <a:lt1>
          <a:srgbClr val="FFFFFF"/>
        </a:lt1>
        <a:dk2>
          <a:srgbClr val="7AB800"/>
        </a:dk2>
        <a:lt2>
          <a:srgbClr val="8B8D8E"/>
        </a:lt2>
        <a:accent1>
          <a:srgbClr val="E8E8E8"/>
        </a:accent1>
        <a:accent2>
          <a:srgbClr val="C60C30"/>
        </a:accent2>
        <a:accent3>
          <a:srgbClr val="FFFFFF"/>
        </a:accent3>
        <a:accent4>
          <a:srgbClr val="000000"/>
        </a:accent4>
        <a:accent5>
          <a:srgbClr val="F2F2F2"/>
        </a:accent5>
        <a:accent6>
          <a:srgbClr val="B30A2A"/>
        </a:accent6>
        <a:hlink>
          <a:srgbClr val="0039A6"/>
        </a:hlink>
        <a:folHlink>
          <a:srgbClr val="AFD466"/>
        </a:folHlink>
      </a:clrScheme>
      <a:clrMap bg1="lt1" tx1="dk1" bg2="lt2" tx2="dk2" accent1="accent1" accent2="accent2" accent3="accent3" accent4="accent4" accent5="accent5" accent6="accent6" hlink="hlink" folHlink="folHlink"/>
    </a:extraClrScheme>
    <a:extraClrScheme>
      <a:clrScheme name="Master_7 16">
        <a:dk1>
          <a:srgbClr val="000000"/>
        </a:dk1>
        <a:lt1>
          <a:srgbClr val="FFFFFF"/>
        </a:lt1>
        <a:dk2>
          <a:srgbClr val="7AB800"/>
        </a:dk2>
        <a:lt2>
          <a:srgbClr val="8B8D8E"/>
        </a:lt2>
        <a:accent1>
          <a:srgbClr val="E8E8E8"/>
        </a:accent1>
        <a:accent2>
          <a:srgbClr val="C60C31"/>
        </a:accent2>
        <a:accent3>
          <a:srgbClr val="FFFFFF"/>
        </a:accent3>
        <a:accent4>
          <a:srgbClr val="000000"/>
        </a:accent4>
        <a:accent5>
          <a:srgbClr val="F2F2F2"/>
        </a:accent5>
        <a:accent6>
          <a:srgbClr val="B30A2B"/>
        </a:accent6>
        <a:hlink>
          <a:srgbClr val="0039A6"/>
        </a:hlink>
        <a:folHlink>
          <a:srgbClr val="AFD466"/>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Master_8">
  <a:themeElements>
    <a:clrScheme name="Master_8 15">
      <a:dk1>
        <a:srgbClr val="000000"/>
      </a:dk1>
      <a:lt1>
        <a:srgbClr val="FFFFFF"/>
      </a:lt1>
      <a:dk2>
        <a:srgbClr val="7AB800"/>
      </a:dk2>
      <a:lt2>
        <a:srgbClr val="8B8D8E"/>
      </a:lt2>
      <a:accent1>
        <a:srgbClr val="E8E8E8"/>
      </a:accent1>
      <a:accent2>
        <a:srgbClr val="C60C30"/>
      </a:accent2>
      <a:accent3>
        <a:srgbClr val="FFFFFF"/>
      </a:accent3>
      <a:accent4>
        <a:srgbClr val="000000"/>
      </a:accent4>
      <a:accent5>
        <a:srgbClr val="F2F2F2"/>
      </a:accent5>
      <a:accent6>
        <a:srgbClr val="B30A2A"/>
      </a:accent6>
      <a:hlink>
        <a:srgbClr val="0039A6"/>
      </a:hlink>
      <a:folHlink>
        <a:srgbClr val="AFD466"/>
      </a:folHlink>
    </a:clrScheme>
    <a:fontScheme name="Master_8">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E8E8E8"/>
        </a:solidFill>
        <a:ln w="9525" cap="flat" cmpd="sng" algn="ctr">
          <a:solidFill>
            <a:schemeClr val="bg2"/>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ts val="2100"/>
          </a:lnSpc>
          <a:spcBef>
            <a:spcPct val="0"/>
          </a:spcBef>
          <a:spcAft>
            <a:spcPct val="0"/>
          </a:spcAft>
          <a:buClrTx/>
          <a:buSzTx/>
          <a:buFontTx/>
          <a:buNone/>
          <a:tabLst/>
          <a:defRPr kumimoji="0" lang="de-DE" sz="1300" b="0" i="0" u="none" strike="noStrike" cap="none" normalizeH="0" baseline="0" smtClean="0">
            <a:ln>
              <a:noFill/>
            </a:ln>
            <a:solidFill>
              <a:schemeClr val="tx1"/>
            </a:solidFill>
            <a:effectLst/>
            <a:latin typeface="Verdana" pitchFamily="34" charset="0"/>
            <a:cs typeface="Arial" charset="0"/>
          </a:defRPr>
        </a:defPPr>
      </a:lstStyle>
    </a:spDef>
    <a:lnDef>
      <a:spPr bwMode="auto">
        <a:xfrm>
          <a:off x="0" y="0"/>
          <a:ext cx="1" cy="1"/>
        </a:xfrm>
        <a:custGeom>
          <a:avLst/>
          <a:gdLst/>
          <a:ahLst/>
          <a:cxnLst/>
          <a:rect l="0" t="0" r="0" b="0"/>
          <a:pathLst/>
        </a:custGeom>
        <a:solidFill>
          <a:srgbClr val="E8E8E8"/>
        </a:solidFill>
        <a:ln w="9525" cap="flat" cmpd="sng" algn="ctr">
          <a:solidFill>
            <a:schemeClr val="bg2"/>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ts val="2100"/>
          </a:lnSpc>
          <a:spcBef>
            <a:spcPct val="0"/>
          </a:spcBef>
          <a:spcAft>
            <a:spcPct val="0"/>
          </a:spcAft>
          <a:buClrTx/>
          <a:buSzTx/>
          <a:buFontTx/>
          <a:buNone/>
          <a:tabLst/>
          <a:defRPr kumimoji="0" lang="de-DE" sz="1300" b="0" i="0" u="none" strike="noStrike" cap="none" normalizeH="0" baseline="0" smtClean="0">
            <a:ln>
              <a:noFill/>
            </a:ln>
            <a:solidFill>
              <a:schemeClr val="tx1"/>
            </a:solidFill>
            <a:effectLst/>
            <a:latin typeface="Verdana" pitchFamily="34" charset="0"/>
            <a:cs typeface="Arial" charset="0"/>
          </a:defRPr>
        </a:defPPr>
      </a:lstStyle>
    </a:lnDef>
  </a:objectDefaults>
  <a:extraClrSchemeLst>
    <a:extraClrScheme>
      <a:clrScheme name="Master_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aster_8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aster_8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aster_8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aster_8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aster_8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aster_8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aster_8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aster_8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aster_8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aster_8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aster_8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Master_8 13">
        <a:dk1>
          <a:srgbClr val="000000"/>
        </a:dk1>
        <a:lt1>
          <a:srgbClr val="FFFFFF"/>
        </a:lt1>
        <a:dk2>
          <a:srgbClr val="000000"/>
        </a:dk2>
        <a:lt2>
          <a:srgbClr val="8B8D8E"/>
        </a:lt2>
        <a:accent1>
          <a:srgbClr val="B9BBBB"/>
        </a:accent1>
        <a:accent2>
          <a:srgbClr val="0039A6"/>
        </a:accent2>
        <a:accent3>
          <a:srgbClr val="FFFFFF"/>
        </a:accent3>
        <a:accent4>
          <a:srgbClr val="000000"/>
        </a:accent4>
        <a:accent5>
          <a:srgbClr val="D9DADA"/>
        </a:accent5>
        <a:accent6>
          <a:srgbClr val="003396"/>
        </a:accent6>
        <a:hlink>
          <a:srgbClr val="7AB800"/>
        </a:hlink>
        <a:folHlink>
          <a:srgbClr val="CAE399"/>
        </a:folHlink>
      </a:clrScheme>
      <a:clrMap bg1="lt1" tx1="dk1" bg2="lt2" tx2="dk2" accent1="accent1" accent2="accent2" accent3="accent3" accent4="accent4" accent5="accent5" accent6="accent6" hlink="hlink" folHlink="folHlink"/>
    </a:extraClrScheme>
    <a:extraClrScheme>
      <a:clrScheme name="Master_8 14">
        <a:dk1>
          <a:srgbClr val="000000"/>
        </a:dk1>
        <a:lt1>
          <a:srgbClr val="FFFFFF"/>
        </a:lt1>
        <a:dk2>
          <a:srgbClr val="7AB800"/>
        </a:dk2>
        <a:lt2>
          <a:srgbClr val="8B8D8E"/>
        </a:lt2>
        <a:accent1>
          <a:srgbClr val="B9BBBB"/>
        </a:accent1>
        <a:accent2>
          <a:srgbClr val="0039A6"/>
        </a:accent2>
        <a:accent3>
          <a:srgbClr val="FFFFFF"/>
        </a:accent3>
        <a:accent4>
          <a:srgbClr val="000000"/>
        </a:accent4>
        <a:accent5>
          <a:srgbClr val="D9DADA"/>
        </a:accent5>
        <a:accent6>
          <a:srgbClr val="003396"/>
        </a:accent6>
        <a:hlink>
          <a:srgbClr val="7AB800"/>
        </a:hlink>
        <a:folHlink>
          <a:srgbClr val="CAE399"/>
        </a:folHlink>
      </a:clrScheme>
      <a:clrMap bg1="lt1" tx1="dk1" bg2="lt2" tx2="dk2" accent1="accent1" accent2="accent2" accent3="accent3" accent4="accent4" accent5="accent5" accent6="accent6" hlink="hlink" folHlink="folHlink"/>
    </a:extraClrScheme>
    <a:extraClrScheme>
      <a:clrScheme name="Master_8 15">
        <a:dk1>
          <a:srgbClr val="000000"/>
        </a:dk1>
        <a:lt1>
          <a:srgbClr val="FFFFFF"/>
        </a:lt1>
        <a:dk2>
          <a:srgbClr val="7AB800"/>
        </a:dk2>
        <a:lt2>
          <a:srgbClr val="8B8D8E"/>
        </a:lt2>
        <a:accent1>
          <a:srgbClr val="E8E8E8"/>
        </a:accent1>
        <a:accent2>
          <a:srgbClr val="C60C30"/>
        </a:accent2>
        <a:accent3>
          <a:srgbClr val="FFFFFF"/>
        </a:accent3>
        <a:accent4>
          <a:srgbClr val="000000"/>
        </a:accent4>
        <a:accent5>
          <a:srgbClr val="F2F2F2"/>
        </a:accent5>
        <a:accent6>
          <a:srgbClr val="B30A2A"/>
        </a:accent6>
        <a:hlink>
          <a:srgbClr val="0039A6"/>
        </a:hlink>
        <a:folHlink>
          <a:srgbClr val="AFD466"/>
        </a:folHlink>
      </a:clrScheme>
      <a:clrMap bg1="lt1" tx1="dk1" bg2="lt2" tx2="dk2" accent1="accent1" accent2="accent2" accent3="accent3" accent4="accent4" accent5="accent5" accent6="accent6" hlink="hlink" folHlink="folHlink"/>
    </a:extraClrScheme>
    <a:extraClrScheme>
      <a:clrScheme name="Master_8 16">
        <a:dk1>
          <a:srgbClr val="000000"/>
        </a:dk1>
        <a:lt1>
          <a:srgbClr val="FFFFFF"/>
        </a:lt1>
        <a:dk2>
          <a:srgbClr val="7AB800"/>
        </a:dk2>
        <a:lt2>
          <a:srgbClr val="8B8D8E"/>
        </a:lt2>
        <a:accent1>
          <a:srgbClr val="E8E8E8"/>
        </a:accent1>
        <a:accent2>
          <a:srgbClr val="C60C31"/>
        </a:accent2>
        <a:accent3>
          <a:srgbClr val="FFFFFF"/>
        </a:accent3>
        <a:accent4>
          <a:srgbClr val="000000"/>
        </a:accent4>
        <a:accent5>
          <a:srgbClr val="F2F2F2"/>
        </a:accent5>
        <a:accent6>
          <a:srgbClr val="B30A2B"/>
        </a:accent6>
        <a:hlink>
          <a:srgbClr val="0039A6"/>
        </a:hlink>
        <a:folHlink>
          <a:srgbClr val="AFD466"/>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_Master_4">
  <a:themeElements>
    <a:clrScheme name="Master_4 15">
      <a:dk1>
        <a:srgbClr val="000000"/>
      </a:dk1>
      <a:lt1>
        <a:srgbClr val="FFFFFF"/>
      </a:lt1>
      <a:dk2>
        <a:srgbClr val="7AB800"/>
      </a:dk2>
      <a:lt2>
        <a:srgbClr val="8B8D8E"/>
      </a:lt2>
      <a:accent1>
        <a:srgbClr val="E8E8E8"/>
      </a:accent1>
      <a:accent2>
        <a:srgbClr val="C60C30"/>
      </a:accent2>
      <a:accent3>
        <a:srgbClr val="FFFFFF"/>
      </a:accent3>
      <a:accent4>
        <a:srgbClr val="000000"/>
      </a:accent4>
      <a:accent5>
        <a:srgbClr val="F2F2F2"/>
      </a:accent5>
      <a:accent6>
        <a:srgbClr val="B30A2A"/>
      </a:accent6>
      <a:hlink>
        <a:srgbClr val="0039A6"/>
      </a:hlink>
      <a:folHlink>
        <a:srgbClr val="AFD466"/>
      </a:folHlink>
    </a:clrScheme>
    <a:fontScheme name="Master_4">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2"/>
        </a:solidFill>
        <a:ln w="9525" cap="flat" cmpd="sng" algn="ctr">
          <a:solidFill>
            <a:schemeClr val="tx1"/>
          </a:solid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914400" rtl="0" eaLnBrk="1" fontAlgn="base" latinLnBrk="0" hangingPunct="1">
          <a:lnSpc>
            <a:spcPts val="2100"/>
          </a:lnSpc>
          <a:spcBef>
            <a:spcPct val="0"/>
          </a:spcBef>
          <a:spcAft>
            <a:spcPct val="0"/>
          </a:spcAft>
          <a:buClrTx/>
          <a:buSzTx/>
          <a:buFontTx/>
          <a:buNone/>
          <a:tabLst/>
          <a:defRPr kumimoji="0" lang="de-DE" sz="1300" b="1" i="0" u="none" strike="noStrike" cap="none" normalizeH="0" baseline="0" smtClean="0">
            <a:ln>
              <a:noFill/>
            </a:ln>
            <a:solidFill>
              <a:schemeClr val="bg1"/>
            </a:solidFill>
            <a:effectLst/>
            <a:latin typeface="Verdana" pitchFamily="34" charset="0"/>
            <a:cs typeface="Arial" pitchFamily="34" charset="0"/>
          </a:defRPr>
        </a:defPPr>
      </a:lstStyle>
    </a:spDef>
    <a:lnDef>
      <a:spPr bwMode="auto">
        <a:xfrm>
          <a:off x="0" y="0"/>
          <a:ext cx="1" cy="1"/>
        </a:xfrm>
        <a:custGeom>
          <a:avLst/>
          <a:gdLst/>
          <a:ahLst/>
          <a:cxnLst/>
          <a:rect l="0" t="0" r="0" b="0"/>
          <a:pathLst/>
        </a:custGeom>
        <a:solidFill>
          <a:schemeClr val="tx2"/>
        </a:solidFill>
        <a:ln w="9525" cap="flat" cmpd="sng" algn="ctr">
          <a:solidFill>
            <a:schemeClr val="tx1"/>
          </a:solid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914400" rtl="0" eaLnBrk="1" fontAlgn="base" latinLnBrk="0" hangingPunct="1">
          <a:lnSpc>
            <a:spcPts val="2100"/>
          </a:lnSpc>
          <a:spcBef>
            <a:spcPct val="0"/>
          </a:spcBef>
          <a:spcAft>
            <a:spcPct val="0"/>
          </a:spcAft>
          <a:buClrTx/>
          <a:buSzTx/>
          <a:buFontTx/>
          <a:buNone/>
          <a:tabLst/>
          <a:defRPr kumimoji="0" lang="de-DE" sz="1300" b="1" i="0" u="none" strike="noStrike" cap="none" normalizeH="0" baseline="0" smtClean="0">
            <a:ln>
              <a:noFill/>
            </a:ln>
            <a:solidFill>
              <a:schemeClr val="bg1"/>
            </a:solidFill>
            <a:effectLst/>
            <a:latin typeface="Verdana" pitchFamily="34" charset="0"/>
            <a:cs typeface="Arial" pitchFamily="34" charset="0"/>
          </a:defRPr>
        </a:defPPr>
      </a:lstStyle>
    </a:lnDef>
  </a:objectDefaults>
  <a:extraClrSchemeLst>
    <a:extraClrScheme>
      <a:clrScheme name="Master_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aster_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aster_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aster_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aster_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aster_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aster_4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aster_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aster_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aster_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aster_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aster_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Master_4 13">
        <a:dk1>
          <a:srgbClr val="000000"/>
        </a:dk1>
        <a:lt1>
          <a:srgbClr val="FFFFFF"/>
        </a:lt1>
        <a:dk2>
          <a:srgbClr val="000000"/>
        </a:dk2>
        <a:lt2>
          <a:srgbClr val="8B8D8E"/>
        </a:lt2>
        <a:accent1>
          <a:srgbClr val="B9BBBB"/>
        </a:accent1>
        <a:accent2>
          <a:srgbClr val="0039A6"/>
        </a:accent2>
        <a:accent3>
          <a:srgbClr val="FFFFFF"/>
        </a:accent3>
        <a:accent4>
          <a:srgbClr val="000000"/>
        </a:accent4>
        <a:accent5>
          <a:srgbClr val="D9DADA"/>
        </a:accent5>
        <a:accent6>
          <a:srgbClr val="003396"/>
        </a:accent6>
        <a:hlink>
          <a:srgbClr val="7AB800"/>
        </a:hlink>
        <a:folHlink>
          <a:srgbClr val="CAE399"/>
        </a:folHlink>
      </a:clrScheme>
      <a:clrMap bg1="lt1" tx1="dk1" bg2="lt2" tx2="dk2" accent1="accent1" accent2="accent2" accent3="accent3" accent4="accent4" accent5="accent5" accent6="accent6" hlink="hlink" folHlink="folHlink"/>
    </a:extraClrScheme>
    <a:extraClrScheme>
      <a:clrScheme name="Master_4 14">
        <a:dk1>
          <a:srgbClr val="000000"/>
        </a:dk1>
        <a:lt1>
          <a:srgbClr val="FFFFFF"/>
        </a:lt1>
        <a:dk2>
          <a:srgbClr val="7AB800"/>
        </a:dk2>
        <a:lt2>
          <a:srgbClr val="8B8D8E"/>
        </a:lt2>
        <a:accent1>
          <a:srgbClr val="B9BBBB"/>
        </a:accent1>
        <a:accent2>
          <a:srgbClr val="0039A6"/>
        </a:accent2>
        <a:accent3>
          <a:srgbClr val="FFFFFF"/>
        </a:accent3>
        <a:accent4>
          <a:srgbClr val="000000"/>
        </a:accent4>
        <a:accent5>
          <a:srgbClr val="D9DADA"/>
        </a:accent5>
        <a:accent6>
          <a:srgbClr val="003396"/>
        </a:accent6>
        <a:hlink>
          <a:srgbClr val="7AB800"/>
        </a:hlink>
        <a:folHlink>
          <a:srgbClr val="CAE399"/>
        </a:folHlink>
      </a:clrScheme>
      <a:clrMap bg1="lt1" tx1="dk1" bg2="lt2" tx2="dk2" accent1="accent1" accent2="accent2" accent3="accent3" accent4="accent4" accent5="accent5" accent6="accent6" hlink="hlink" folHlink="folHlink"/>
    </a:extraClrScheme>
    <a:extraClrScheme>
      <a:clrScheme name="Master_4 15">
        <a:dk1>
          <a:srgbClr val="000000"/>
        </a:dk1>
        <a:lt1>
          <a:srgbClr val="FFFFFF"/>
        </a:lt1>
        <a:dk2>
          <a:srgbClr val="7AB800"/>
        </a:dk2>
        <a:lt2>
          <a:srgbClr val="8B8D8E"/>
        </a:lt2>
        <a:accent1>
          <a:srgbClr val="E8E8E8"/>
        </a:accent1>
        <a:accent2>
          <a:srgbClr val="C60C30"/>
        </a:accent2>
        <a:accent3>
          <a:srgbClr val="FFFFFF"/>
        </a:accent3>
        <a:accent4>
          <a:srgbClr val="000000"/>
        </a:accent4>
        <a:accent5>
          <a:srgbClr val="F2F2F2"/>
        </a:accent5>
        <a:accent6>
          <a:srgbClr val="B30A2A"/>
        </a:accent6>
        <a:hlink>
          <a:srgbClr val="0039A6"/>
        </a:hlink>
        <a:folHlink>
          <a:srgbClr val="AFD466"/>
        </a:folHlink>
      </a:clrScheme>
      <a:clrMap bg1="lt1" tx1="dk1" bg2="lt2" tx2="dk2" accent1="accent1" accent2="accent2" accent3="accent3" accent4="accent4" accent5="accent5" accent6="accent6" hlink="hlink" folHlink="folHlink"/>
    </a:extraClrScheme>
    <a:extraClrScheme>
      <a:clrScheme name="Master_4 16">
        <a:dk1>
          <a:srgbClr val="000000"/>
        </a:dk1>
        <a:lt1>
          <a:srgbClr val="FFFFFF"/>
        </a:lt1>
        <a:dk2>
          <a:srgbClr val="7AB800"/>
        </a:dk2>
        <a:lt2>
          <a:srgbClr val="8B8D8E"/>
        </a:lt2>
        <a:accent1>
          <a:srgbClr val="E8E8E8"/>
        </a:accent1>
        <a:accent2>
          <a:srgbClr val="C60C31"/>
        </a:accent2>
        <a:accent3>
          <a:srgbClr val="FFFFFF"/>
        </a:accent3>
        <a:accent4>
          <a:srgbClr val="000000"/>
        </a:accent4>
        <a:accent5>
          <a:srgbClr val="F2F2F2"/>
        </a:accent5>
        <a:accent6>
          <a:srgbClr val="B30A2B"/>
        </a:accent6>
        <a:hlink>
          <a:srgbClr val="0039A6"/>
        </a:hlink>
        <a:folHlink>
          <a:srgbClr val="AFD466"/>
        </a:folHlink>
      </a:clrScheme>
      <a:clrMap bg1="lt1" tx1="dk1" bg2="lt2" tx2="dk2" accent1="accent1" accent2="accent2" accent3="accent3" accent4="accent4" accent5="accent5" accent6="accent6" hlink="hlink" folHlink="folHlink"/>
    </a:extraClrScheme>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Ecofys Project Document" ma:contentTypeID="0x01010041C754EF69CC447396707CDFA155F7840008EFA359AE130E49A829B3EF18D2E1F4" ma:contentTypeVersion="11" ma:contentTypeDescription="Create a new document." ma:contentTypeScope="" ma:versionID="806cc1a728d1d5ed5110cb365e897300">
  <xsd:schema xmlns:xsd="http://www.w3.org/2001/XMLSchema" xmlns:xs="http://www.w3.org/2001/XMLSchema" xmlns:p="http://schemas.microsoft.com/office/2006/metadata/properties" xmlns:ns2="8d9b4ab4-65b9-4a08-baeb-312269dd31de" xmlns:ns3="c2be9f1d-1f8a-413a-b821-b1e891377060" targetNamespace="http://schemas.microsoft.com/office/2006/metadata/properties" ma:root="true" ma:fieldsID="fafa734762d8bd7cad5167271db87e9e" ns2:_="" ns3:_="">
    <xsd:import namespace="8d9b4ab4-65b9-4a08-baeb-312269dd31de"/>
    <xsd:import namespace="c2be9f1d-1f8a-413a-b821-b1e891377060"/>
    <xsd:element name="properties">
      <xsd:complexType>
        <xsd:sequence>
          <xsd:element name="documentManagement">
            <xsd:complexType>
              <xsd:all>
                <xsd:element ref="ns2:ProjectDocumentDescription" minOccurs="0"/>
                <xsd:element ref="ns2:ProjectDocumentCategory"/>
                <xsd:element ref="ns2:Year" minOccurs="0"/>
                <xsd:element ref="ns2:Country" minOccurs="0"/>
                <xsd:element ref="ns2:Subcategory" minOccurs="0"/>
                <xsd:element ref="ns2:EcofysConfidential"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d9b4ab4-65b9-4a08-baeb-312269dd31de" elementFormDefault="qualified">
    <xsd:import namespace="http://schemas.microsoft.com/office/2006/documentManagement/types"/>
    <xsd:import namespace="http://schemas.microsoft.com/office/infopath/2007/PartnerControls"/>
    <xsd:element name="ProjectDocumentDescription" ma:index="8" nillable="true" ma:displayName="Document Description" ma:internalName="ProjectDocumentDescription">
      <xsd:simpleType>
        <xsd:restriction base="dms:Note">
          <xsd:maxLength value="255"/>
        </xsd:restriction>
      </xsd:simpleType>
    </xsd:element>
    <xsd:element name="ProjectDocumentCategory" ma:index="9" ma:displayName="Document Category" ma:default="No Category" ma:internalName="ProjectDocumentCategory" ma:readOnly="false">
      <xsd:simpleType>
        <xsd:restriction base="dms:Choice">
          <xsd:enumeration value="Proposal"/>
          <xsd:enumeration value="QCL"/>
          <xsd:enumeration value="Budget"/>
          <xsd:enumeration value="Contract"/>
          <xsd:enumeration value="Communication"/>
          <xsd:enumeration value="Minutes"/>
          <xsd:enumeration value="Data"/>
          <xsd:enumeration value="Report"/>
          <xsd:enumeration value="Background information"/>
          <xsd:enumeration value="Invoice"/>
          <xsd:enumeration value="Planning and control"/>
          <xsd:enumeration value="Presentation"/>
          <xsd:enumeration value="Image"/>
          <xsd:enumeration value="Sub-contract"/>
          <xsd:enumeration value="Drawing"/>
          <xsd:enumeration value="Analysis"/>
          <xsd:enumeration value="CV"/>
          <xsd:enumeration value="No Category"/>
          <xsd:enumeration value="Tender document"/>
          <xsd:enumeration value="Travel"/>
        </xsd:restriction>
      </xsd:simpleType>
    </xsd:element>
    <xsd:element name="Year" ma:index="10" nillable="true" ma:displayName="Year" ma:default="" ma:internalName="Year">
      <xsd:simpleType>
        <xsd:restriction base="dms:Choice">
          <xsd:enumeration value="2000"/>
          <xsd:enumeration value="2001"/>
          <xsd:enumeration value="2002"/>
          <xsd:enumeration value="2003"/>
          <xsd:enumeration value="2004"/>
          <xsd:enumeration value="2005"/>
          <xsd:enumeration value="2006"/>
          <xsd:enumeration value="2007"/>
          <xsd:enumeration value="2008"/>
          <xsd:enumeration value="2009"/>
          <xsd:enumeration value="2010"/>
          <xsd:enumeration value="2011"/>
          <xsd:enumeration value="2012"/>
          <xsd:enumeration value="2013"/>
          <xsd:enumeration value="2014"/>
          <xsd:enumeration value="2015"/>
          <xsd:enumeration value="2016"/>
          <xsd:enumeration value="2017"/>
          <xsd:enumeration value="2018"/>
          <xsd:enumeration value="2019"/>
          <xsd:enumeration value="2020"/>
          <xsd:enumeration value="2021"/>
          <xsd:enumeration value="2022"/>
          <xsd:enumeration value="2023"/>
          <xsd:enumeration value="2024"/>
          <xsd:enumeration value="2025"/>
        </xsd:restriction>
      </xsd:simpleType>
    </xsd:element>
    <xsd:element name="Country" ma:index="11" nillable="true" ma:displayName="Country" ma:default="" ma:internalName="Country">
      <xsd:simpleType>
        <xsd:restriction base="dms:Choice">
          <xsd:enumeration value=".Africa (region)"/>
          <xsd:enumeration value=".APEC countries (region)"/>
          <xsd:enumeration value=".Asia (region)"/>
          <xsd:enumeration value=".EU (region)"/>
          <xsd:enumeration value=".Euromed (region)"/>
          <xsd:enumeration value=".Global/World (region)"/>
          <xsd:enumeration value=".Latin America (region)"/>
          <xsd:enumeration value=".MENA (region)"/>
          <xsd:enumeration value=".OHADA (region)"/>
          <xsd:enumeration value=".OPEC countries (region)"/>
          <xsd:enumeration value="Albania"/>
          <xsd:enumeration value="Algeria"/>
          <xsd:enumeration value="Angola"/>
          <xsd:enumeration value="Antigua and Barbuda"/>
          <xsd:enumeration value="Argentina"/>
          <xsd:enumeration value="Australia"/>
          <xsd:enumeration value="Austria"/>
          <xsd:enumeration value="Bahrain"/>
          <xsd:enumeration value="Barbados"/>
          <xsd:enumeration value="Belgium"/>
          <xsd:enumeration value="Belize"/>
          <xsd:enumeration value="Benelux"/>
          <xsd:enumeration value="Benin"/>
          <xsd:enumeration value="Benin"/>
          <xsd:enumeration value="Bolivia"/>
          <xsd:enumeration value="Bonaire"/>
          <xsd:enumeration value="Botswana"/>
          <xsd:enumeration value="Brazil"/>
          <xsd:enumeration value="Brunei"/>
          <xsd:enumeration value="Bulgaria"/>
          <xsd:enumeration value="Burkina Faso"/>
          <xsd:enumeration value="Burkina Faso"/>
          <xsd:enumeration value="Burundi"/>
          <xsd:enumeration value="Cameroon"/>
          <xsd:enumeration value="Canada"/>
          <xsd:enumeration value="Cape Verde"/>
          <xsd:enumeration value="Central African Republic"/>
          <xsd:enumeration value="Chad"/>
          <xsd:enumeration value="Chile"/>
          <xsd:enumeration value="Chinese Taipei"/>
          <xsd:enumeration value="Colombia"/>
          <xsd:enumeration value="Comoros"/>
          <xsd:enumeration value="Congo"/>
          <xsd:enumeration value="Costa Rica"/>
          <xsd:enumeration value="Cote d'Ivoire"/>
          <xsd:enumeration value="Cyprus"/>
          <xsd:enumeration value="Czech Republic"/>
          <xsd:enumeration value="Dem. Rep. Congo (Zaire)"/>
          <xsd:enumeration value="Denmark"/>
          <xsd:enumeration value="Djibouti"/>
          <xsd:enumeration value="Dominica"/>
          <xsd:enumeration value="Dominican Republic"/>
          <xsd:enumeration value="Ecuador"/>
          <xsd:enumeration value="Egypt"/>
          <xsd:enumeration value="El Salvador"/>
          <xsd:enumeration value="Equatorial Guinea"/>
          <xsd:enumeration value="Estonia"/>
          <xsd:enumeration value="Ethiopia"/>
          <xsd:enumeration value="Europe"/>
          <xsd:enumeration value="Finland"/>
          <xsd:enumeration value="France"/>
          <xsd:enumeration value="Gabon"/>
          <xsd:enumeration value="Gambia"/>
          <xsd:enumeration value="Germany"/>
          <xsd:enumeration value="Ghana"/>
          <xsd:enumeration value="Greece"/>
          <xsd:enumeration value="Grenada"/>
          <xsd:enumeration value="Guatemala"/>
          <xsd:enumeration value="Guinea"/>
          <xsd:enumeration value="Guinea Bissau"/>
          <xsd:enumeration value="Guyana"/>
          <xsd:enumeration value="Haiti"/>
          <xsd:enumeration value="Honduras"/>
          <xsd:enumeration value="Hong Kong, China"/>
          <xsd:enumeration value="Hungary"/>
          <xsd:enumeration value="Iceland"/>
          <xsd:enumeration value="India"/>
          <xsd:enumeration value="Indonesia"/>
          <xsd:enumeration value="Iran"/>
          <xsd:enumeration value="Iraq"/>
          <xsd:enumeration value="Ireland"/>
          <xsd:enumeration value="Israel"/>
          <xsd:enumeration value="Italy"/>
          <xsd:enumeration value="Ivory Coast"/>
          <xsd:enumeration value="Jamaica"/>
          <xsd:enumeration value="Japan"/>
          <xsd:enumeration value="Jordan"/>
          <xsd:enumeration value="Kazakhstan"/>
          <xsd:enumeration value="Kenya"/>
          <xsd:enumeration value="Korea, North"/>
          <xsd:enumeration value="Korea, South"/>
          <xsd:enumeration value="Kuwait"/>
          <xsd:enumeration value="Kyrgyzstan"/>
          <xsd:enumeration value="Latvia"/>
          <xsd:enumeration value="Lebanon"/>
          <xsd:enumeration value="Lesotho"/>
          <xsd:enumeration value="Liberia"/>
          <xsd:enumeration value="Libya"/>
          <xsd:enumeration value="Lithuania"/>
          <xsd:enumeration value="Luxembourg"/>
          <xsd:enumeration value="Madagascar"/>
          <xsd:enumeration value="Malawi"/>
          <xsd:enumeration value="Malaysia"/>
          <xsd:enumeration value="Maldives"/>
          <xsd:enumeration value="Mali"/>
          <xsd:enumeration value="Malta"/>
          <xsd:enumeration value="Mauritania"/>
          <xsd:enumeration value="Mauritius"/>
          <xsd:enumeration value="Mexico"/>
          <xsd:enumeration value="Moldova"/>
          <xsd:enumeration value="Mongolia"/>
          <xsd:enumeration value="Morocco"/>
          <xsd:enumeration value="Mozambique"/>
          <xsd:enumeration value="Myanmar"/>
          <xsd:enumeration value="Namibia"/>
          <xsd:enumeration value="Nepal"/>
          <xsd:enumeration value="New Zealand"/>
          <xsd:enumeration value="Nicaragua"/>
          <xsd:enumeration value="Niger"/>
          <xsd:enumeration value="Nigeria"/>
          <xsd:enumeration value="Oman"/>
          <xsd:enumeration value="Pakistan"/>
          <xsd:enumeration value="Palestinian territories"/>
          <xsd:enumeration value="Panama"/>
          <xsd:enumeration value="Papua New Guinea"/>
          <xsd:enumeration value="Paraguay"/>
          <xsd:enumeration value="People's Republic of China"/>
          <xsd:enumeration value="Peru"/>
          <xsd:enumeration value="Peru"/>
          <xsd:enumeration value="Philippines"/>
          <xsd:enumeration value="Poland"/>
          <xsd:enumeration value="Portugal"/>
          <xsd:enumeration value="Qatar"/>
          <xsd:enumeration value="Reunion"/>
          <xsd:enumeration value="Romania"/>
          <xsd:enumeration value="Russia"/>
          <xsd:enumeration value="Rwanda"/>
          <xsd:enumeration value="Saint Kitts and Nevis"/>
          <xsd:enumeration value="Saint Lucia"/>
          <xsd:enumeration value="Saint Vincent and the Grenadines"/>
          <xsd:enumeration value="São Tomé and Principe"/>
          <xsd:enumeration value="Saudi Arabia"/>
          <xsd:enumeration value="Senegal"/>
          <xsd:enumeration value="Seychelles"/>
          <xsd:enumeration value="Sierra Leone"/>
          <xsd:enumeration value="Singapore"/>
          <xsd:enumeration value="Singapore"/>
          <xsd:enumeration value="Slovakia"/>
          <xsd:enumeration value="Slovenia"/>
          <xsd:enumeration value="Somalia"/>
          <xsd:enumeration value="South Africa"/>
          <xsd:enumeration value="Spain"/>
          <xsd:enumeration value="Sri Lanka"/>
          <xsd:enumeration value="Sudan"/>
          <xsd:enumeration value="Suriname"/>
          <xsd:enumeration value="Swaziland"/>
          <xsd:enumeration value="Sweden"/>
          <xsd:enumeration value="Switzerland"/>
          <xsd:enumeration value="Syria"/>
          <xsd:enumeration value="Taiwan"/>
          <xsd:enumeration value="Tajikistan"/>
          <xsd:enumeration value="Tanzania"/>
          <xsd:enumeration value="Thailand"/>
          <xsd:enumeration value="The Bahamas"/>
          <xsd:enumeration value="The Netherlands"/>
          <xsd:enumeration value="Togo"/>
          <xsd:enumeration value="Trinidad and Tobago"/>
          <xsd:enumeration value="Tunisia"/>
          <xsd:enumeration value="Turkey"/>
          <xsd:enumeration value="Turkmenistan"/>
          <xsd:enumeration value="Uganda"/>
          <xsd:enumeration value="Ukraine"/>
          <xsd:enumeration value="United Arab Emirates"/>
          <xsd:enumeration value="United Kingdom"/>
          <xsd:enumeration value="United States"/>
          <xsd:enumeration value="Uruguay"/>
          <xsd:enumeration value="Uzbekistan"/>
          <xsd:enumeration value="Venezuela"/>
          <xsd:enumeration value="Vietnam"/>
          <xsd:enumeration value="Yemen"/>
          <xsd:enumeration value="Zambia"/>
          <xsd:enumeration value="Zanzibar"/>
          <xsd:enumeration value="Zimbabwe"/>
        </xsd:restriction>
      </xsd:simpleType>
    </xsd:element>
    <xsd:element name="Subcategory" ma:index="12" nillable="true" ma:displayName="Sub category" ma:default="" ma:internalName="Subcategory">
      <xsd:simpleType>
        <xsd:restriction base="dms:Choice">
          <xsd:enumeration value="None"/>
        </xsd:restriction>
      </xsd:simpleType>
    </xsd:element>
    <xsd:element name="EcofysConfidential" ma:index="13" nillable="true" ma:displayName="Confidential" ma:default="0" ma:internalName="EcofysConfidential">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c2be9f1d-1f8a-413a-b821-b1e891377060" elementFormDefault="qualified">
    <xsd:import namespace="http://schemas.microsoft.com/office/2006/documentManagement/types"/>
    <xsd:import namespace="http://schemas.microsoft.com/office/infopath/2007/PartnerControls"/>
    <xsd:element name="SharedWithUsers" ma:index="14"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EcofysConfidential xmlns="8d9b4ab4-65b9-4a08-baeb-312269dd31de">false</EcofysConfidential>
    <ProjectDocumentDescription xmlns="8d9b4ab4-65b9-4a08-baeb-312269dd31de" xsi:nil="true"/>
    <Subcategory xmlns="8d9b4ab4-65b9-4a08-baeb-312269dd31de" xsi:nil="true"/>
    <ProjectDocumentCategory xmlns="8d9b4ab4-65b9-4a08-baeb-312269dd31de">No Category</ProjectDocumentCategory>
    <Country xmlns="8d9b4ab4-65b9-4a08-baeb-312269dd31de" xsi:nil="true"/>
    <Year xmlns="8d9b4ab4-65b9-4a08-baeb-312269dd31de" xsi:nil="true"/>
  </documentManagement>
</p:properties>
</file>

<file path=customXml/itemProps1.xml><?xml version="1.0" encoding="utf-8"?>
<ds:datastoreItem xmlns:ds="http://schemas.openxmlformats.org/officeDocument/2006/customXml" ds:itemID="{8E15FA35-D1D1-43E8-B850-C42639A6FAD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d9b4ab4-65b9-4a08-baeb-312269dd31de"/>
    <ds:schemaRef ds:uri="c2be9f1d-1f8a-413a-b821-b1e89137706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85952B4-99D5-4737-AFC9-CB1A74CE8445}">
  <ds:schemaRefs>
    <ds:schemaRef ds:uri="http://schemas.microsoft.com/sharepoint/v3/contenttype/forms"/>
  </ds:schemaRefs>
</ds:datastoreItem>
</file>

<file path=customXml/itemProps3.xml><?xml version="1.0" encoding="utf-8"?>
<ds:datastoreItem xmlns:ds="http://schemas.openxmlformats.org/officeDocument/2006/customXml" ds:itemID="{91185F59-B04D-49D5-972B-F1AF674AFEEE}">
  <ds:schemaRefs>
    <ds:schemaRef ds:uri="c2be9f1d-1f8a-413a-b821-b1e891377060"/>
    <ds:schemaRef ds:uri="http://purl.org/dc/elements/1.1/"/>
    <ds:schemaRef ds:uri="http://schemas.microsoft.com/office/2006/metadata/properties"/>
    <ds:schemaRef ds:uri="http://www.w3.org/XML/1998/namespace"/>
    <ds:schemaRef ds:uri="http://schemas.microsoft.com/office/2006/documentManagement/types"/>
    <ds:schemaRef ds:uri="http://schemas.openxmlformats.org/package/2006/metadata/core-properties"/>
    <ds:schemaRef ds:uri="http://schemas.microsoft.com/office/infopath/2007/PartnerControls"/>
    <ds:schemaRef ds:uri="8d9b4ab4-65b9-4a08-baeb-312269dd31de"/>
    <ds:schemaRef ds:uri="http://purl.org/dc/term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ECOFYS_Template</Template>
  <TotalTime>31</TotalTime>
  <Words>672</Words>
  <Application>Microsoft Macintosh PowerPoint</Application>
  <PresentationFormat>On-screen Show (4:3)</PresentationFormat>
  <Paragraphs>143</Paragraphs>
  <Slides>15</Slides>
  <Notes>1</Notes>
  <HiddenSlides>0</HiddenSlides>
  <MMClips>0</MMClips>
  <ScaleCrop>false</ScaleCrop>
  <HeadingPairs>
    <vt:vector size="4" baseType="variant">
      <vt:variant>
        <vt:lpstr>Theme</vt:lpstr>
      </vt:variant>
      <vt:variant>
        <vt:i4>12</vt:i4>
      </vt:variant>
      <vt:variant>
        <vt:lpstr>Slide Titles</vt:lpstr>
      </vt:variant>
      <vt:variant>
        <vt:i4>15</vt:i4>
      </vt:variant>
    </vt:vector>
  </HeadingPairs>
  <TitlesOfParts>
    <vt:vector size="27" baseType="lpstr">
      <vt:lpstr>ECOFYS_Template</vt:lpstr>
      <vt:lpstr>Master_2</vt:lpstr>
      <vt:lpstr>Master_3</vt:lpstr>
      <vt:lpstr>Master_4</vt:lpstr>
      <vt:lpstr>Master_5</vt:lpstr>
      <vt:lpstr>Master_6</vt:lpstr>
      <vt:lpstr>Master_7</vt:lpstr>
      <vt:lpstr>Master_8</vt:lpstr>
      <vt:lpstr>1_Master_4</vt:lpstr>
      <vt:lpstr>2_Master_4</vt:lpstr>
      <vt:lpstr>1_Master_5</vt:lpstr>
      <vt:lpstr>1_ECOFYS_Template</vt:lpstr>
      <vt:lpstr>Pricetag Project  Mapping the cost of capital for solar and wind energy in South Eastern European Countries  </vt:lpstr>
      <vt:lpstr>The Pricetag Project</vt:lpstr>
      <vt:lpstr>Objectives</vt:lpstr>
      <vt:lpstr>Focus and timing </vt:lpstr>
      <vt:lpstr>Structure of the report</vt:lpstr>
      <vt:lpstr>A few caveats</vt:lpstr>
      <vt:lpstr>WACC for wind onshore</vt:lpstr>
      <vt:lpstr>WACC for ground-based PV</vt:lpstr>
      <vt:lpstr>Comparing 2014 and 2016 WACC wind onshore</vt:lpstr>
      <vt:lpstr>2015 wind onshore/PV installed capacity and WACC</vt:lpstr>
      <vt:lpstr>Active RE support schemes?</vt:lpstr>
      <vt:lpstr>Differentiation in GDP growth per country</vt:lpstr>
      <vt:lpstr>LCOE of Wind onshore can be reduced by 7%-30% - and more</vt:lpstr>
      <vt:lpstr>LCOE of PV can be reduced by 10%-30% - and more</vt:lpstr>
      <vt:lpstr>Main conclusions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Pricetag Project  Mapping the cost of capital for solar and wind energy in South Eastern European Countries  </dc:title>
  <dc:creator/>
  <cp:lastModifiedBy>Mak  Đukan</cp:lastModifiedBy>
  <cp:revision>608</cp:revision>
  <cp:lastPrinted>2015-10-27T11:58:59Z</cp:lastPrinted>
  <dcterms:created xsi:type="dcterms:W3CDTF">2011-12-01T10:05:05Z</dcterms:created>
  <dcterms:modified xsi:type="dcterms:W3CDTF">2017-01-03T21:29:21Z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0x01010041C754EF69CC447396707CDFA155F7840008EFA359AE130E49A829B3EF18D2E1F4</vt:lpwstr>
  </property>
</Properties>
</file>